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0" r:id="rId5"/>
    <p:sldId id="262" r:id="rId6"/>
    <p:sldId id="263" r:id="rId7"/>
    <p:sldId id="268" r:id="rId8"/>
    <p:sldId id="265" r:id="rId9"/>
    <p:sldId id="269" r:id="rId10"/>
    <p:sldId id="264" r:id="rId11"/>
    <p:sldId id="270" r:id="rId12"/>
    <p:sldId id="271" r:id="rId13"/>
    <p:sldId id="272" r:id="rId14"/>
    <p:sldId id="266" r:id="rId15"/>
    <p:sldId id="273" r:id="rId16"/>
    <p:sldId id="275" r:id="rId17"/>
    <p:sldId id="274" r:id="rId18"/>
    <p:sldId id="276" r:id="rId19"/>
    <p:sldId id="277" r:id="rId20"/>
    <p:sldId id="278" r:id="rId21"/>
    <p:sldId id="26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E2309C-8C19-4A86-AD16-E493E2B9D2B9}" v="78" dt="2023-12-06T00:49:55.1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paco4life2000@yahoo.co.uk" userId="d50297b88482bd23" providerId="LiveId" clId="{A2E2309C-8C19-4A86-AD16-E493E2B9D2B9}"/>
    <pc:docChg chg="undo custSel modSld">
      <pc:chgData name="spaco4life2000@yahoo.co.uk" userId="d50297b88482bd23" providerId="LiveId" clId="{A2E2309C-8C19-4A86-AD16-E493E2B9D2B9}" dt="2023-12-06T00:49:55.128" v="237"/>
      <pc:docMkLst>
        <pc:docMk/>
      </pc:docMkLst>
      <pc:sldChg chg="modTransition">
        <pc:chgData name="spaco4life2000@yahoo.co.uk" userId="d50297b88482bd23" providerId="LiveId" clId="{A2E2309C-8C19-4A86-AD16-E493E2B9D2B9}" dt="2023-12-06T00:49:55.128" v="237"/>
        <pc:sldMkLst>
          <pc:docMk/>
          <pc:sldMk cId="1211245946" sldId="256"/>
        </pc:sldMkLst>
      </pc:sldChg>
      <pc:sldChg chg="addSp delSp modSp mod modTransition">
        <pc:chgData name="spaco4life2000@yahoo.co.uk" userId="d50297b88482bd23" providerId="LiveId" clId="{A2E2309C-8C19-4A86-AD16-E493E2B9D2B9}" dt="2023-12-06T00:49:55.128" v="237"/>
        <pc:sldMkLst>
          <pc:docMk/>
          <pc:sldMk cId="1579876214" sldId="258"/>
        </pc:sldMkLst>
        <pc:spChg chg="mod">
          <ac:chgData name="spaco4life2000@yahoo.co.uk" userId="d50297b88482bd23" providerId="LiveId" clId="{A2E2309C-8C19-4A86-AD16-E493E2B9D2B9}" dt="2023-12-06T00:37:31.249" v="1" actId="164"/>
          <ac:spMkLst>
            <pc:docMk/>
            <pc:sldMk cId="1579876214" sldId="258"/>
            <ac:spMk id="27" creationId="{4F5084E0-A390-5FC0-CBA0-861B5322A85F}"/>
          </ac:spMkLst>
        </pc:spChg>
        <pc:spChg chg="add mod">
          <ac:chgData name="spaco4life2000@yahoo.co.uk" userId="d50297b88482bd23" providerId="LiveId" clId="{A2E2309C-8C19-4A86-AD16-E493E2B9D2B9}" dt="2023-12-06T00:39:18.308" v="59"/>
          <ac:spMkLst>
            <pc:docMk/>
            <pc:sldMk cId="1579876214" sldId="258"/>
            <ac:spMk id="41" creationId="{A291BFDF-E72A-D769-A38A-8D71F9A2C30C}"/>
          </ac:spMkLst>
        </pc:spChg>
        <pc:spChg chg="add mod">
          <ac:chgData name="spaco4life2000@yahoo.co.uk" userId="d50297b88482bd23" providerId="LiveId" clId="{A2E2309C-8C19-4A86-AD16-E493E2B9D2B9}" dt="2023-12-06T00:39:35.280" v="60"/>
          <ac:spMkLst>
            <pc:docMk/>
            <pc:sldMk cId="1579876214" sldId="258"/>
            <ac:spMk id="42" creationId="{56331850-021F-269E-FC01-532F6FA29A4B}"/>
          </ac:spMkLst>
        </pc:spChg>
        <pc:spChg chg="add mod">
          <ac:chgData name="spaco4life2000@yahoo.co.uk" userId="d50297b88482bd23" providerId="LiveId" clId="{A2E2309C-8C19-4A86-AD16-E493E2B9D2B9}" dt="2023-12-06T00:44:32.679" v="224"/>
          <ac:spMkLst>
            <pc:docMk/>
            <pc:sldMk cId="1579876214" sldId="258"/>
            <ac:spMk id="43" creationId="{395B72BC-719C-3F7F-25BA-E28F03BE57D8}"/>
          </ac:spMkLst>
        </pc:spChg>
        <pc:spChg chg="add mod">
          <ac:chgData name="spaco4life2000@yahoo.co.uk" userId="d50297b88482bd23" providerId="LiveId" clId="{A2E2309C-8C19-4A86-AD16-E493E2B9D2B9}" dt="2023-12-06T00:45:20.324" v="227"/>
          <ac:spMkLst>
            <pc:docMk/>
            <pc:sldMk cId="1579876214" sldId="258"/>
            <ac:spMk id="44" creationId="{0B4A4A16-3A10-AC3B-1955-C065F7920453}"/>
          </ac:spMkLst>
        </pc:spChg>
        <pc:spChg chg="add mod">
          <ac:chgData name="spaco4life2000@yahoo.co.uk" userId="d50297b88482bd23" providerId="LiveId" clId="{A2E2309C-8C19-4A86-AD16-E493E2B9D2B9}" dt="2023-12-06T00:45:37.096" v="228"/>
          <ac:spMkLst>
            <pc:docMk/>
            <pc:sldMk cId="1579876214" sldId="258"/>
            <ac:spMk id="45" creationId="{62293515-D832-C146-7174-03E6E2B87593}"/>
          </ac:spMkLst>
        </pc:spChg>
        <pc:spChg chg="add mod">
          <ac:chgData name="spaco4life2000@yahoo.co.uk" userId="d50297b88482bd23" providerId="LiveId" clId="{A2E2309C-8C19-4A86-AD16-E493E2B9D2B9}" dt="2023-12-06T00:45:05.495" v="226"/>
          <ac:spMkLst>
            <pc:docMk/>
            <pc:sldMk cId="1579876214" sldId="258"/>
            <ac:spMk id="46" creationId="{07806DD2-7A85-5D61-A28B-FA7A4A629CDE}"/>
          </ac:spMkLst>
        </pc:spChg>
        <pc:spChg chg="add mod">
          <ac:chgData name="spaco4life2000@yahoo.co.uk" userId="d50297b88482bd23" providerId="LiveId" clId="{A2E2309C-8C19-4A86-AD16-E493E2B9D2B9}" dt="2023-12-06T00:44:48.478" v="225"/>
          <ac:spMkLst>
            <pc:docMk/>
            <pc:sldMk cId="1579876214" sldId="258"/>
            <ac:spMk id="47" creationId="{128DA3B6-5F99-6C44-0330-30D775FB9C02}"/>
          </ac:spMkLst>
        </pc:spChg>
        <pc:spChg chg="add del mod">
          <ac:chgData name="spaco4life2000@yahoo.co.uk" userId="d50297b88482bd23" providerId="LiveId" clId="{A2E2309C-8C19-4A86-AD16-E493E2B9D2B9}" dt="2023-12-06T00:40:28.373" v="104" actId="21"/>
          <ac:spMkLst>
            <pc:docMk/>
            <pc:sldMk cId="1579876214" sldId="258"/>
            <ac:spMk id="48" creationId="{A3357AFF-466B-35DC-FB6A-F80A826F783C}"/>
          </ac:spMkLst>
        </pc:spChg>
        <pc:grpChg chg="add mod">
          <ac:chgData name="spaco4life2000@yahoo.co.uk" userId="d50297b88482bd23" providerId="LiveId" clId="{A2E2309C-8C19-4A86-AD16-E493E2B9D2B9}" dt="2023-12-06T00:37:31.249" v="1" actId="164"/>
          <ac:grpSpMkLst>
            <pc:docMk/>
            <pc:sldMk cId="1579876214" sldId="258"/>
            <ac:grpSpMk id="40" creationId="{181F17C8-0D04-06CA-422F-9BE03551324A}"/>
          </ac:grpSpMkLst>
        </pc:grpChg>
        <pc:picChg chg="mod">
          <ac:chgData name="spaco4life2000@yahoo.co.uk" userId="d50297b88482bd23" providerId="LiveId" clId="{A2E2309C-8C19-4A86-AD16-E493E2B9D2B9}" dt="2023-12-06T00:37:31.249" v="1" actId="164"/>
          <ac:picMkLst>
            <pc:docMk/>
            <pc:sldMk cId="1579876214" sldId="258"/>
            <ac:picMk id="17" creationId="{B931B7BA-3EDC-1631-639B-19E459E4B729}"/>
          </ac:picMkLst>
        </pc:picChg>
      </pc:sldChg>
      <pc:sldChg chg="addSp delSp modSp modTransition">
        <pc:chgData name="spaco4life2000@yahoo.co.uk" userId="d50297b88482bd23" providerId="LiveId" clId="{A2E2309C-8C19-4A86-AD16-E493E2B9D2B9}" dt="2023-12-06T00:49:55.128" v="237"/>
        <pc:sldMkLst>
          <pc:docMk/>
          <pc:sldMk cId="395682571" sldId="260"/>
        </pc:sldMkLst>
        <pc:spChg chg="add del mod">
          <ac:chgData name="spaco4life2000@yahoo.co.uk" userId="d50297b88482bd23" providerId="LiveId" clId="{A2E2309C-8C19-4A86-AD16-E493E2B9D2B9}" dt="2023-12-06T00:41:03.128" v="133"/>
          <ac:spMkLst>
            <pc:docMk/>
            <pc:sldMk cId="395682571" sldId="260"/>
            <ac:spMk id="7" creationId="{7EE8D962-44C9-F7CE-4322-ED57C7F6769B}"/>
          </ac:spMkLst>
        </pc:spChg>
        <pc:spChg chg="add del mod">
          <ac:chgData name="spaco4life2000@yahoo.co.uk" userId="d50297b88482bd23" providerId="LiveId" clId="{A2E2309C-8C19-4A86-AD16-E493E2B9D2B9}" dt="2023-12-06T00:41:12.519" v="135"/>
          <ac:spMkLst>
            <pc:docMk/>
            <pc:sldMk cId="395682571" sldId="260"/>
            <ac:spMk id="8" creationId="{F1AAAC68-B71C-460F-6D29-BF7163B3C19C}"/>
          </ac:spMkLst>
        </pc:spChg>
        <pc:spChg chg="add mod">
          <ac:chgData name="spaco4life2000@yahoo.co.uk" userId="d50297b88482bd23" providerId="LiveId" clId="{A2E2309C-8C19-4A86-AD16-E493E2B9D2B9}" dt="2023-12-06T00:41:45.754" v="154"/>
          <ac:spMkLst>
            <pc:docMk/>
            <pc:sldMk cId="395682571" sldId="260"/>
            <ac:spMk id="9" creationId="{9B3C0B23-211E-F9EB-15A1-4D785C0F289F}"/>
          </ac:spMkLst>
        </pc:spChg>
      </pc:sldChg>
      <pc:sldChg chg="addSp modSp mod modTransition">
        <pc:chgData name="spaco4life2000@yahoo.co.uk" userId="d50297b88482bd23" providerId="LiveId" clId="{A2E2309C-8C19-4A86-AD16-E493E2B9D2B9}" dt="2023-12-06T00:49:55.128" v="237"/>
        <pc:sldMkLst>
          <pc:docMk/>
          <pc:sldMk cId="489632483" sldId="261"/>
        </pc:sldMkLst>
        <pc:spChg chg="add mod">
          <ac:chgData name="spaco4life2000@yahoo.co.uk" userId="d50297b88482bd23" providerId="LiveId" clId="{A2E2309C-8C19-4A86-AD16-E493E2B9D2B9}" dt="2023-12-06T00:41:37.286" v="153"/>
          <ac:spMkLst>
            <pc:docMk/>
            <pc:sldMk cId="489632483" sldId="261"/>
            <ac:spMk id="8" creationId="{34244189-19C6-C7E0-D35A-CD1C7245A05E}"/>
          </ac:spMkLst>
        </pc:spChg>
      </pc:sldChg>
      <pc:sldChg chg="addSp delSp modSp modTransition">
        <pc:chgData name="spaco4life2000@yahoo.co.uk" userId="d50297b88482bd23" providerId="LiveId" clId="{A2E2309C-8C19-4A86-AD16-E493E2B9D2B9}" dt="2023-12-06T00:49:55.128" v="237"/>
        <pc:sldMkLst>
          <pc:docMk/>
          <pc:sldMk cId="3152868266" sldId="262"/>
        </pc:sldMkLst>
        <pc:spChg chg="add del mod">
          <ac:chgData name="spaco4life2000@yahoo.co.uk" userId="d50297b88482bd23" providerId="LiveId" clId="{A2E2309C-8C19-4A86-AD16-E493E2B9D2B9}" dt="2023-12-06T00:41:01.300" v="132"/>
          <ac:spMkLst>
            <pc:docMk/>
            <pc:sldMk cId="3152868266" sldId="262"/>
            <ac:spMk id="56" creationId="{E7E0EE6E-0AD9-D97B-B413-FF14BA0FBD46}"/>
          </ac:spMkLst>
        </pc:spChg>
        <pc:spChg chg="add mod">
          <ac:chgData name="spaco4life2000@yahoo.co.uk" userId="d50297b88482bd23" providerId="LiveId" clId="{A2E2309C-8C19-4A86-AD16-E493E2B9D2B9}" dt="2023-12-06T00:41:49.222" v="155"/>
          <ac:spMkLst>
            <pc:docMk/>
            <pc:sldMk cId="3152868266" sldId="262"/>
            <ac:spMk id="57" creationId="{5C89CD8D-1722-A3C7-79C0-866DDD6055D4}"/>
          </ac:spMkLst>
        </pc:spChg>
      </pc:sldChg>
      <pc:sldChg chg="addSp modSp modTransition">
        <pc:chgData name="spaco4life2000@yahoo.co.uk" userId="d50297b88482bd23" providerId="LiveId" clId="{A2E2309C-8C19-4A86-AD16-E493E2B9D2B9}" dt="2023-12-06T00:49:55.128" v="237"/>
        <pc:sldMkLst>
          <pc:docMk/>
          <pc:sldMk cId="219384064" sldId="263"/>
        </pc:sldMkLst>
        <pc:spChg chg="add mod">
          <ac:chgData name="spaco4life2000@yahoo.co.uk" userId="d50297b88482bd23" providerId="LiveId" clId="{A2E2309C-8C19-4A86-AD16-E493E2B9D2B9}" dt="2023-12-06T00:41:53.505" v="156"/>
          <ac:spMkLst>
            <pc:docMk/>
            <pc:sldMk cId="219384064" sldId="263"/>
            <ac:spMk id="11" creationId="{D19DCE5F-9030-3FEA-7D8B-F9110843703E}"/>
          </ac:spMkLst>
        </pc:spChg>
      </pc:sldChg>
      <pc:sldChg chg="addSp modSp modTransition">
        <pc:chgData name="spaco4life2000@yahoo.co.uk" userId="d50297b88482bd23" providerId="LiveId" clId="{A2E2309C-8C19-4A86-AD16-E493E2B9D2B9}" dt="2023-12-06T00:49:55.128" v="237"/>
        <pc:sldMkLst>
          <pc:docMk/>
          <pc:sldMk cId="2973816005" sldId="264"/>
        </pc:sldMkLst>
        <pc:spChg chg="add mod">
          <ac:chgData name="spaco4life2000@yahoo.co.uk" userId="d50297b88482bd23" providerId="LiveId" clId="{A2E2309C-8C19-4A86-AD16-E493E2B9D2B9}" dt="2023-12-06T00:42:20.471" v="160"/>
          <ac:spMkLst>
            <pc:docMk/>
            <pc:sldMk cId="2973816005" sldId="264"/>
            <ac:spMk id="9" creationId="{F7CE2E3E-9FF8-AEF1-EEE8-EEBE7933A9AE}"/>
          </ac:spMkLst>
        </pc:spChg>
      </pc:sldChg>
      <pc:sldChg chg="addSp modSp modTransition">
        <pc:chgData name="spaco4life2000@yahoo.co.uk" userId="d50297b88482bd23" providerId="LiveId" clId="{A2E2309C-8C19-4A86-AD16-E493E2B9D2B9}" dt="2023-12-06T00:49:55.128" v="237"/>
        <pc:sldMkLst>
          <pc:docMk/>
          <pc:sldMk cId="264440837" sldId="265"/>
        </pc:sldMkLst>
        <pc:spChg chg="add mod">
          <ac:chgData name="spaco4life2000@yahoo.co.uk" userId="d50297b88482bd23" providerId="LiveId" clId="{A2E2309C-8C19-4A86-AD16-E493E2B9D2B9}" dt="2023-12-06T00:42:12.510" v="158"/>
          <ac:spMkLst>
            <pc:docMk/>
            <pc:sldMk cId="264440837" sldId="265"/>
            <ac:spMk id="9" creationId="{45B4BBCB-3EC2-8E79-0950-D27157888B67}"/>
          </ac:spMkLst>
        </pc:spChg>
      </pc:sldChg>
      <pc:sldChg chg="addSp modSp modTransition">
        <pc:chgData name="spaco4life2000@yahoo.co.uk" userId="d50297b88482bd23" providerId="LiveId" clId="{A2E2309C-8C19-4A86-AD16-E493E2B9D2B9}" dt="2023-12-06T00:49:55.128" v="237"/>
        <pc:sldMkLst>
          <pc:docMk/>
          <pc:sldMk cId="27863189" sldId="266"/>
        </pc:sldMkLst>
        <pc:spChg chg="add mod">
          <ac:chgData name="spaco4life2000@yahoo.co.uk" userId="d50297b88482bd23" providerId="LiveId" clId="{A2E2309C-8C19-4A86-AD16-E493E2B9D2B9}" dt="2023-12-06T00:42:33.599" v="162"/>
          <ac:spMkLst>
            <pc:docMk/>
            <pc:sldMk cId="27863189" sldId="266"/>
            <ac:spMk id="9" creationId="{61AB891A-8B5E-8244-2113-150AEAC2071E}"/>
          </ac:spMkLst>
        </pc:spChg>
      </pc:sldChg>
      <pc:sldChg chg="addSp modSp mod modTransition">
        <pc:chgData name="spaco4life2000@yahoo.co.uk" userId="d50297b88482bd23" providerId="LiveId" clId="{A2E2309C-8C19-4A86-AD16-E493E2B9D2B9}" dt="2023-12-06T00:49:55.128" v="237"/>
        <pc:sldMkLst>
          <pc:docMk/>
          <pc:sldMk cId="3549365614" sldId="267"/>
        </pc:sldMkLst>
        <pc:spChg chg="mod">
          <ac:chgData name="spaco4life2000@yahoo.co.uk" userId="d50297b88482bd23" providerId="LiveId" clId="{A2E2309C-8C19-4A86-AD16-E493E2B9D2B9}" dt="2023-12-06T00:43:48.575" v="195" actId="20577"/>
          <ac:spMkLst>
            <pc:docMk/>
            <pc:sldMk cId="3549365614" sldId="267"/>
            <ac:spMk id="5" creationId="{27F2128D-87D0-1D66-B53F-5E654E7BBCB9}"/>
          </ac:spMkLst>
        </pc:spChg>
        <pc:spChg chg="add mod">
          <ac:chgData name="spaco4life2000@yahoo.co.uk" userId="d50297b88482bd23" providerId="LiveId" clId="{A2E2309C-8C19-4A86-AD16-E493E2B9D2B9}" dt="2023-12-06T00:44:08.019" v="223" actId="1038"/>
          <ac:spMkLst>
            <pc:docMk/>
            <pc:sldMk cId="3549365614" sldId="267"/>
            <ac:spMk id="6" creationId="{517A1878-0255-1FF2-410A-E8423533B2AD}"/>
          </ac:spMkLst>
        </pc:spChg>
      </pc:sldChg>
      <pc:sldChg chg="addSp modSp modTransition">
        <pc:chgData name="spaco4life2000@yahoo.co.uk" userId="d50297b88482bd23" providerId="LiveId" clId="{A2E2309C-8C19-4A86-AD16-E493E2B9D2B9}" dt="2023-12-06T00:49:55.128" v="237"/>
        <pc:sldMkLst>
          <pc:docMk/>
          <pc:sldMk cId="2499869576" sldId="268"/>
        </pc:sldMkLst>
        <pc:spChg chg="add mod">
          <ac:chgData name="spaco4life2000@yahoo.co.uk" userId="d50297b88482bd23" providerId="LiveId" clId="{A2E2309C-8C19-4A86-AD16-E493E2B9D2B9}" dt="2023-12-06T00:41:55.947" v="157"/>
          <ac:spMkLst>
            <pc:docMk/>
            <pc:sldMk cId="2499869576" sldId="268"/>
            <ac:spMk id="10" creationId="{65498970-AE44-ED12-2657-D02196BB727F}"/>
          </ac:spMkLst>
        </pc:spChg>
      </pc:sldChg>
      <pc:sldChg chg="addSp modSp modTransition">
        <pc:chgData name="spaco4life2000@yahoo.co.uk" userId="d50297b88482bd23" providerId="LiveId" clId="{A2E2309C-8C19-4A86-AD16-E493E2B9D2B9}" dt="2023-12-06T00:49:55.128" v="237"/>
        <pc:sldMkLst>
          <pc:docMk/>
          <pc:sldMk cId="2583834332" sldId="269"/>
        </pc:sldMkLst>
        <pc:spChg chg="add mod">
          <ac:chgData name="spaco4life2000@yahoo.co.uk" userId="d50297b88482bd23" providerId="LiveId" clId="{A2E2309C-8C19-4A86-AD16-E493E2B9D2B9}" dt="2023-12-06T00:42:15.233" v="159"/>
          <ac:spMkLst>
            <pc:docMk/>
            <pc:sldMk cId="2583834332" sldId="269"/>
            <ac:spMk id="10" creationId="{6E25AB43-ABF9-38AB-6663-937E29B32C02}"/>
          </ac:spMkLst>
        </pc:spChg>
      </pc:sldChg>
      <pc:sldChg chg="modTransition">
        <pc:chgData name="spaco4life2000@yahoo.co.uk" userId="d50297b88482bd23" providerId="LiveId" clId="{A2E2309C-8C19-4A86-AD16-E493E2B9D2B9}" dt="2023-12-06T00:49:55.128" v="237"/>
        <pc:sldMkLst>
          <pc:docMk/>
          <pc:sldMk cId="1613588008" sldId="270"/>
        </pc:sldMkLst>
      </pc:sldChg>
      <pc:sldChg chg="modTransition">
        <pc:chgData name="spaco4life2000@yahoo.co.uk" userId="d50297b88482bd23" providerId="LiveId" clId="{A2E2309C-8C19-4A86-AD16-E493E2B9D2B9}" dt="2023-12-06T00:49:55.128" v="237"/>
        <pc:sldMkLst>
          <pc:docMk/>
          <pc:sldMk cId="2088114312" sldId="271"/>
        </pc:sldMkLst>
      </pc:sldChg>
      <pc:sldChg chg="addSp modSp modTransition">
        <pc:chgData name="spaco4life2000@yahoo.co.uk" userId="d50297b88482bd23" providerId="LiveId" clId="{A2E2309C-8C19-4A86-AD16-E493E2B9D2B9}" dt="2023-12-06T00:49:55.128" v="237"/>
        <pc:sldMkLst>
          <pc:docMk/>
          <pc:sldMk cId="3510416716" sldId="272"/>
        </pc:sldMkLst>
        <pc:spChg chg="add mod">
          <ac:chgData name="spaco4life2000@yahoo.co.uk" userId="d50297b88482bd23" providerId="LiveId" clId="{A2E2309C-8C19-4A86-AD16-E493E2B9D2B9}" dt="2023-12-06T00:42:30.312" v="161"/>
          <ac:spMkLst>
            <pc:docMk/>
            <pc:sldMk cId="3510416716" sldId="272"/>
            <ac:spMk id="9" creationId="{AA0E829B-6B68-94EE-19D4-0B491F5CEB20}"/>
          </ac:spMkLst>
        </pc:spChg>
      </pc:sldChg>
      <pc:sldChg chg="addSp modSp modTransition">
        <pc:chgData name="spaco4life2000@yahoo.co.uk" userId="d50297b88482bd23" providerId="LiveId" clId="{A2E2309C-8C19-4A86-AD16-E493E2B9D2B9}" dt="2023-12-06T00:49:55.128" v="237"/>
        <pc:sldMkLst>
          <pc:docMk/>
          <pc:sldMk cId="3988093605" sldId="273"/>
        </pc:sldMkLst>
        <pc:spChg chg="add mod">
          <ac:chgData name="spaco4life2000@yahoo.co.uk" userId="d50297b88482bd23" providerId="LiveId" clId="{A2E2309C-8C19-4A86-AD16-E493E2B9D2B9}" dt="2023-12-06T00:42:37.509" v="163"/>
          <ac:spMkLst>
            <pc:docMk/>
            <pc:sldMk cId="3988093605" sldId="273"/>
            <ac:spMk id="9" creationId="{B64BA57C-93FA-E622-9799-04D6776D331D}"/>
          </ac:spMkLst>
        </pc:spChg>
      </pc:sldChg>
      <pc:sldChg chg="addSp modSp modTransition">
        <pc:chgData name="spaco4life2000@yahoo.co.uk" userId="d50297b88482bd23" providerId="LiveId" clId="{A2E2309C-8C19-4A86-AD16-E493E2B9D2B9}" dt="2023-12-06T00:49:55.128" v="237"/>
        <pc:sldMkLst>
          <pc:docMk/>
          <pc:sldMk cId="2728963240" sldId="274"/>
        </pc:sldMkLst>
        <pc:spChg chg="add mod">
          <ac:chgData name="spaco4life2000@yahoo.co.uk" userId="d50297b88482bd23" providerId="LiveId" clId="{A2E2309C-8C19-4A86-AD16-E493E2B9D2B9}" dt="2023-12-06T00:42:45.183" v="165"/>
          <ac:spMkLst>
            <pc:docMk/>
            <pc:sldMk cId="2728963240" sldId="274"/>
            <ac:spMk id="9" creationId="{A0BEF75B-8B8D-E71B-70BE-62FC3345699E}"/>
          </ac:spMkLst>
        </pc:spChg>
      </pc:sldChg>
      <pc:sldChg chg="addSp modSp modTransition">
        <pc:chgData name="spaco4life2000@yahoo.co.uk" userId="d50297b88482bd23" providerId="LiveId" clId="{A2E2309C-8C19-4A86-AD16-E493E2B9D2B9}" dt="2023-12-06T00:49:55.128" v="237"/>
        <pc:sldMkLst>
          <pc:docMk/>
          <pc:sldMk cId="753301264" sldId="275"/>
        </pc:sldMkLst>
        <pc:spChg chg="add mod">
          <ac:chgData name="spaco4life2000@yahoo.co.uk" userId="d50297b88482bd23" providerId="LiveId" clId="{A2E2309C-8C19-4A86-AD16-E493E2B9D2B9}" dt="2023-12-06T00:42:39.837" v="164"/>
          <ac:spMkLst>
            <pc:docMk/>
            <pc:sldMk cId="753301264" sldId="275"/>
            <ac:spMk id="9" creationId="{7278EBDF-F8F3-3A76-7AEF-B17FCA9B22BE}"/>
          </ac:spMkLst>
        </pc:spChg>
      </pc:sldChg>
      <pc:sldChg chg="addSp modSp modTransition">
        <pc:chgData name="spaco4life2000@yahoo.co.uk" userId="d50297b88482bd23" providerId="LiveId" clId="{A2E2309C-8C19-4A86-AD16-E493E2B9D2B9}" dt="2023-12-06T00:49:55.128" v="237"/>
        <pc:sldMkLst>
          <pc:docMk/>
          <pc:sldMk cId="3743643433" sldId="276"/>
        </pc:sldMkLst>
        <pc:spChg chg="add mod">
          <ac:chgData name="spaco4life2000@yahoo.co.uk" userId="d50297b88482bd23" providerId="LiveId" clId="{A2E2309C-8C19-4A86-AD16-E493E2B9D2B9}" dt="2023-12-06T00:42:47.176" v="166"/>
          <ac:spMkLst>
            <pc:docMk/>
            <pc:sldMk cId="3743643433" sldId="276"/>
            <ac:spMk id="9" creationId="{736D0FB4-395C-8AC7-3115-309F96E4DE74}"/>
          </ac:spMkLst>
        </pc:spChg>
      </pc:sldChg>
      <pc:sldChg chg="addSp modSp modTransition">
        <pc:chgData name="spaco4life2000@yahoo.co.uk" userId="d50297b88482bd23" providerId="LiveId" clId="{A2E2309C-8C19-4A86-AD16-E493E2B9D2B9}" dt="2023-12-06T00:49:55.128" v="237"/>
        <pc:sldMkLst>
          <pc:docMk/>
          <pc:sldMk cId="2108800975" sldId="277"/>
        </pc:sldMkLst>
        <pc:spChg chg="add mod">
          <ac:chgData name="spaco4life2000@yahoo.co.uk" userId="d50297b88482bd23" providerId="LiveId" clId="{A2E2309C-8C19-4A86-AD16-E493E2B9D2B9}" dt="2023-12-06T00:42:49.904" v="167"/>
          <ac:spMkLst>
            <pc:docMk/>
            <pc:sldMk cId="2108800975" sldId="277"/>
            <ac:spMk id="9" creationId="{68F0B0E2-09DB-77F2-B9D3-46830D6EC912}"/>
          </ac:spMkLst>
        </pc:spChg>
      </pc:sldChg>
      <pc:sldChg chg="addSp modSp modTransition">
        <pc:chgData name="spaco4life2000@yahoo.co.uk" userId="d50297b88482bd23" providerId="LiveId" clId="{A2E2309C-8C19-4A86-AD16-E493E2B9D2B9}" dt="2023-12-06T00:49:55.128" v="237"/>
        <pc:sldMkLst>
          <pc:docMk/>
          <pc:sldMk cId="4190347936" sldId="278"/>
        </pc:sldMkLst>
        <pc:spChg chg="add mod">
          <ac:chgData name="spaco4life2000@yahoo.co.uk" userId="d50297b88482bd23" providerId="LiveId" clId="{A2E2309C-8C19-4A86-AD16-E493E2B9D2B9}" dt="2023-12-06T00:42:52.262" v="168"/>
          <ac:spMkLst>
            <pc:docMk/>
            <pc:sldMk cId="4190347936" sldId="278"/>
            <ac:spMk id="9" creationId="{23F810F3-0311-EC51-6C47-F8371949BE3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7A7C6-C7B0-630D-D7F4-D2DF7CF24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9712C3-B52A-1601-AF34-6C7A6AC813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47D35-8A26-01CB-5593-16BCEC7DB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4FE31-64B2-4FAE-A1AD-5CD556B00990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C7BF96-4A1B-5954-5D62-81A9AFCA6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AA4B0-8C48-A25C-1E19-E4B75660A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7C1D-4447-48FD-9A6B-64304BC3E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52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11FD0-01DE-25BD-1103-C42C1DBD1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23FA45-FC9E-DD72-235D-2B2291A41F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F5954-DDE1-CDF4-C53E-1DD2A22E3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4FE31-64B2-4FAE-A1AD-5CD556B00990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6DF6E-BBBF-CFC8-334D-EDC35613F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AF152-B002-4776-6762-FE3E85070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7C1D-4447-48FD-9A6B-64304BC3E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64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9398CE-CAAA-4B3D-90BE-22A1DE0F4C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0CE177-4EE2-FF6F-0FDD-3DA8A0CD97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9DA90-0975-2843-6E44-64094A91A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4FE31-64B2-4FAE-A1AD-5CD556B00990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7E816-A575-69FF-1F72-58EB1D3EB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ED72E-E885-D876-B24C-7D1A2089E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7C1D-4447-48FD-9A6B-64304BC3E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637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F5130-CE15-A26B-B30E-72F544FFD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24E3A-DC12-A7C5-2E44-BDD864D41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04A83-A199-B7A0-C685-728DB6D9F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4FE31-64B2-4FAE-A1AD-5CD556B00990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EC2E8-7EFC-06C9-D5F0-7B527A154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8227D-DE7C-DD99-C36F-3C7E1889B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7C1D-4447-48FD-9A6B-64304BC3E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95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EA9D8-DB31-1730-FE1E-35C97233A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D5C94-1105-80C1-E81C-AA870FC36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CF12A-9BE5-2A6E-E348-86C53B861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4FE31-64B2-4FAE-A1AD-5CD556B00990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C37CB4-1E4F-4D36-FD34-783334AFC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7CE9C-EF28-F21E-0FAF-E6799D385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7C1D-4447-48FD-9A6B-64304BC3E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737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B6F24-72E2-CBF8-FA9A-567377BBB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2139F-4B2E-A1A0-EFAC-0BA40F798F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FCF904-591E-0897-6FEE-020C29A68F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31186F-E285-916D-AD58-ECFB973CC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4FE31-64B2-4FAE-A1AD-5CD556B00990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DF95CA-818A-A347-E6D2-EB7E9106F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36B121-9B39-D8D7-AFA5-A3FE0EEF0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7C1D-4447-48FD-9A6B-64304BC3E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30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CB7BD-90B6-FCAA-7DC6-1E88982EF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34B2F4-DFC8-CAF0-B24E-9BD09EFCC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F31492-8167-1CEA-01D5-85B063377A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987224-904E-FE1A-D75B-FA2B17EB86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49C705-E864-269C-6496-8F9E785988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38333C-012A-41C6-E8EC-A5AFD9381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4FE31-64B2-4FAE-A1AD-5CD556B00990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8A6A1A-5485-62EE-49A5-2F26F4129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83C5-37AA-8369-A413-7EED2620E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7C1D-4447-48FD-9A6B-64304BC3E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952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A4B2D-65F9-C968-9AA5-B81A5745B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710478-FF41-1600-1A16-6A76A013D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4FE31-64B2-4FAE-A1AD-5CD556B00990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7FF5B9-5329-BDCE-AC75-16D19BC6A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EBA233-C661-4CBD-D2F3-63B189217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7C1D-4447-48FD-9A6B-64304BC3E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447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DC8615-CDBC-E502-7D7B-83D2E3AE7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4FE31-64B2-4FAE-A1AD-5CD556B00990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992FB5-F9DB-E35E-CF16-683792FBB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6BC62-0C84-07B3-CDB6-08416C408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7C1D-4447-48FD-9A6B-64304BC3E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802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4E418-8DC4-8748-61B1-E8E30520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04040-EAE2-0E7F-D155-1C45A8BDA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361FFA-9F50-8A8F-AB54-CAEEFC57C9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11F11-677C-2776-C1EB-313EE3887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4FE31-64B2-4FAE-A1AD-5CD556B00990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58B793-9E4B-A055-FA9A-790646E9F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82E337-1E14-16C6-46F0-B3B24CDA7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7C1D-4447-48FD-9A6B-64304BC3E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456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403CE-7009-47E5-C81C-713315938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698E1E-69F2-BB7B-3012-7997AFEA48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64C7A-35D8-8F34-4F1B-DF6D74AF36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75EADF-BF3F-A92D-1023-48A9EC603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4FE31-64B2-4FAE-A1AD-5CD556B00990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59AB1C-5BFB-F630-290F-45BDF8B33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8E50D9-4954-24DD-7CBF-F4D3AEADA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B7C1D-4447-48FD-9A6B-64304BC3E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20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065BCA-AA12-ACBF-2E92-232BFF100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D9EBA6-A175-7756-2CD0-3669E9CEF4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A513B-C696-7BE5-8D06-9262C6132F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84FE31-64B2-4FAE-A1AD-5CD556B00990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720DB7-677D-669D-D797-699CB02D70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85A4D-F215-11C0-E9D6-5DE5265DC9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6B7C1D-4447-48FD-9A6B-64304BC3E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979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slide" Target="slide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slide" Target="slide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slide" Target="slide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slide" Target="slide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slide" Target="slide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slide" Target="slide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slide" Target="slide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slide" Target="slide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image" Target="../media/image1.png"/><Relationship Id="rId7" Type="http://schemas.openxmlformats.org/officeDocument/2006/relationships/slide" Target="slide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11" Type="http://schemas.openxmlformats.org/officeDocument/2006/relationships/slide" Target="slide6.xml"/><Relationship Id="rId5" Type="http://schemas.openxmlformats.org/officeDocument/2006/relationships/image" Target="../media/image2.png"/><Relationship Id="rId10" Type="http://schemas.openxmlformats.org/officeDocument/2006/relationships/slide" Target="slide8.xml"/><Relationship Id="rId4" Type="http://schemas.openxmlformats.org/officeDocument/2006/relationships/slide" Target="slide3.xml"/><Relationship Id="rId9" Type="http://schemas.openxmlformats.org/officeDocument/2006/relationships/slide" Target="slide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slide" Target="slide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slide" Target="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slide" Target="slide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slide" Target="slide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slide" Target="slide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slide" Target="slide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slide" Target="slide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slide" Target="slide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D01B1E65-F00F-F6FB-93AF-58115C65B88A}"/>
              </a:ext>
            </a:extLst>
          </p:cNvPr>
          <p:cNvGrpSpPr/>
          <p:nvPr/>
        </p:nvGrpSpPr>
        <p:grpSpPr>
          <a:xfrm>
            <a:off x="0" y="570143"/>
            <a:ext cx="10745203" cy="5764670"/>
            <a:chOff x="0" y="570143"/>
            <a:chExt cx="10745203" cy="576467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5AFB9C6-73CC-6BE5-B3D3-1E152E3E8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5207" y="570143"/>
              <a:ext cx="9639996" cy="4979009"/>
            </a:xfrm>
            <a:prstGeom prst="teardrop">
              <a:avLst>
                <a:gd name="adj" fmla="val 113391"/>
              </a:avLst>
            </a:prstGeom>
            <a:ln>
              <a:noFill/>
            </a:ln>
            <a:effectLst/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CDAAF4F-A321-9593-0C78-4699566E9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55804"/>
              <a:ext cx="9639996" cy="4979009"/>
            </a:xfrm>
            <a:prstGeom prst="rtTriangle">
              <a:avLst/>
            </a:prstGeom>
            <a:ln>
              <a:noFill/>
            </a:ln>
            <a:effectLst/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66896F6D-84BF-CDD5-BF9A-6AE6C9832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6443"/>
            <a:ext cx="12192000" cy="76740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pic>
        <p:nvPicPr>
          <p:cNvPr id="20" name="Content Placeholder 4" descr="A logo of a company&#10;&#10;Description automatically generated">
            <a:extLst>
              <a:ext uri="{FF2B5EF4-FFF2-40B4-BE49-F238E27FC236}">
                <a16:creationId xmlns:a16="http://schemas.microsoft.com/office/drawing/2014/main" id="{85399284-AB5B-6C6B-7220-4B84558B0AE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727" y="2790321"/>
            <a:ext cx="1223755" cy="122375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1B4C8E9-4D39-3E70-D11A-4F378924BDD4}"/>
              </a:ext>
            </a:extLst>
          </p:cNvPr>
          <p:cNvSpPr txBox="1"/>
          <p:nvPr/>
        </p:nvSpPr>
        <p:spPr>
          <a:xfrm>
            <a:off x="4037426" y="2082435"/>
            <a:ext cx="4388151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GROUP 5 PROJECT</a:t>
            </a:r>
          </a:p>
        </p:txBody>
      </p:sp>
      <p:sp>
        <p:nvSpPr>
          <p:cNvPr id="25" name="Teardrop 24">
            <a:extLst>
              <a:ext uri="{FF2B5EF4-FFF2-40B4-BE49-F238E27FC236}">
                <a16:creationId xmlns:a16="http://schemas.microsoft.com/office/drawing/2014/main" id="{2599B77D-993C-4B18-A79B-B5E23D6A38C1}"/>
              </a:ext>
            </a:extLst>
          </p:cNvPr>
          <p:cNvSpPr/>
          <p:nvPr/>
        </p:nvSpPr>
        <p:spPr>
          <a:xfrm>
            <a:off x="869576" y="313765"/>
            <a:ext cx="4388151" cy="2178423"/>
          </a:xfrm>
          <a:prstGeom prst="teardrop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38AB00-5C9F-1ED2-89D4-9D3A2529726F}"/>
              </a:ext>
            </a:extLst>
          </p:cNvPr>
          <p:cNvSpPr txBox="1"/>
          <p:nvPr/>
        </p:nvSpPr>
        <p:spPr>
          <a:xfrm>
            <a:off x="2552004" y="1374549"/>
            <a:ext cx="7741096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BDAT 1004 DATA PROGRAMMING 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D15713-BAC7-7285-A265-B3211366144B}"/>
              </a:ext>
            </a:extLst>
          </p:cNvPr>
          <p:cNvSpPr txBox="1"/>
          <p:nvPr/>
        </p:nvSpPr>
        <p:spPr>
          <a:xfrm>
            <a:off x="4129153" y="4197689"/>
            <a:ext cx="359210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12112459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6896F6D-84BF-CDD5-BF9A-6AE6C9832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591768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1B4C8E9-4D39-3E70-D11A-4F378924BDD4}"/>
              </a:ext>
            </a:extLst>
          </p:cNvPr>
          <p:cNvSpPr txBox="1"/>
          <p:nvPr/>
        </p:nvSpPr>
        <p:spPr>
          <a:xfrm>
            <a:off x="3747245" y="-58059"/>
            <a:ext cx="5145741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DATA EXPLORATION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E79E8F-AF99-3994-8DEB-2707016E3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" y="6144695"/>
            <a:ext cx="12201670" cy="76800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EA5EF8-85CB-33A4-D3FA-77517952D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556" y="6280429"/>
            <a:ext cx="2265178" cy="511634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F2128D-87D0-1D66-B53F-5E654E7BBCB9}"/>
              </a:ext>
            </a:extLst>
          </p:cNvPr>
          <p:cNvSpPr txBox="1"/>
          <p:nvPr/>
        </p:nvSpPr>
        <p:spPr>
          <a:xfrm>
            <a:off x="9897035" y="6341869"/>
            <a:ext cx="2189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RETURN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B33D50-AAB4-C202-D4CF-6C761EE85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41" y="649827"/>
            <a:ext cx="11251311" cy="5193689"/>
          </a:xfrm>
          <a:prstGeom prst="rect">
            <a:avLst/>
          </a:prstGeom>
        </p:spPr>
      </p:pic>
      <p:pic>
        <p:nvPicPr>
          <p:cNvPr id="7" name="Content Placeholder 4" descr="A logo of a company&#10;&#10;Description automatically generated">
            <a:extLst>
              <a:ext uri="{FF2B5EF4-FFF2-40B4-BE49-F238E27FC236}">
                <a16:creationId xmlns:a16="http://schemas.microsoft.com/office/drawing/2014/main" id="{6D789AC6-A130-3AC9-AEE7-15F5EC8C5BD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4" y="-8462"/>
            <a:ext cx="591768" cy="591768"/>
          </a:xfrm>
          <a:prstGeom prst="rect">
            <a:avLst/>
          </a:prstGeom>
        </p:spPr>
      </p:pic>
      <p:pic>
        <p:nvPicPr>
          <p:cNvPr id="8" name="Content Placeholder 4" descr="A logo of a company&#10;&#10;Description automatically generated">
            <a:extLst>
              <a:ext uri="{FF2B5EF4-FFF2-40B4-BE49-F238E27FC236}">
                <a16:creationId xmlns:a16="http://schemas.microsoft.com/office/drawing/2014/main" id="{A75BDB6C-BCE5-9754-F78D-A4D376E4EEE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578" y="-8462"/>
            <a:ext cx="591768" cy="591768"/>
          </a:xfrm>
          <a:prstGeom prst="rect">
            <a:avLst/>
          </a:prstGeom>
        </p:spPr>
      </p:pic>
      <p:sp>
        <p:nvSpPr>
          <p:cNvPr id="9" name="Rectangle: Rounded Corners 8">
            <a:hlinkClick r:id="rId5" action="ppaction://hlinksldjump"/>
            <a:extLst>
              <a:ext uri="{FF2B5EF4-FFF2-40B4-BE49-F238E27FC236}">
                <a16:creationId xmlns:a16="http://schemas.microsoft.com/office/drawing/2014/main" id="{F7CE2E3E-9FF8-AEF1-EEE8-EEBE7933A9AE}"/>
              </a:ext>
            </a:extLst>
          </p:cNvPr>
          <p:cNvSpPr/>
          <p:nvPr/>
        </p:nvSpPr>
        <p:spPr>
          <a:xfrm>
            <a:off x="9792089" y="6280429"/>
            <a:ext cx="2296898" cy="511634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8160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6896F6D-84BF-CDD5-BF9A-6AE6C9832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591768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1B4C8E9-4D39-3E70-D11A-4F378924BDD4}"/>
              </a:ext>
            </a:extLst>
          </p:cNvPr>
          <p:cNvSpPr txBox="1"/>
          <p:nvPr/>
        </p:nvSpPr>
        <p:spPr>
          <a:xfrm>
            <a:off x="3747245" y="-58059"/>
            <a:ext cx="5145741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DATA EXPLORATION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E79E8F-AF99-3994-8DEB-2707016E3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" y="6144695"/>
            <a:ext cx="12201670" cy="76800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EA5EF8-85CB-33A4-D3FA-77517952D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556" y="6280429"/>
            <a:ext cx="2265178" cy="511634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F2128D-87D0-1D66-B53F-5E654E7BBCB9}"/>
              </a:ext>
            </a:extLst>
          </p:cNvPr>
          <p:cNvSpPr txBox="1"/>
          <p:nvPr/>
        </p:nvSpPr>
        <p:spPr>
          <a:xfrm>
            <a:off x="9897035" y="6341869"/>
            <a:ext cx="2189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RETURN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A4BC80-F0E3-C451-496E-69110EA74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18" y="666009"/>
            <a:ext cx="11561615" cy="5466312"/>
          </a:xfrm>
          <a:prstGeom prst="rect">
            <a:avLst/>
          </a:prstGeom>
        </p:spPr>
      </p:pic>
      <p:pic>
        <p:nvPicPr>
          <p:cNvPr id="7" name="Content Placeholder 4" descr="A logo of a company&#10;&#10;Description automatically generated">
            <a:extLst>
              <a:ext uri="{FF2B5EF4-FFF2-40B4-BE49-F238E27FC236}">
                <a16:creationId xmlns:a16="http://schemas.microsoft.com/office/drawing/2014/main" id="{E3A91559-0EF7-7157-8E9D-A3AB3E9EEC5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4" y="-8462"/>
            <a:ext cx="591768" cy="591768"/>
          </a:xfrm>
          <a:prstGeom prst="rect">
            <a:avLst/>
          </a:prstGeom>
        </p:spPr>
      </p:pic>
      <p:pic>
        <p:nvPicPr>
          <p:cNvPr id="8" name="Content Placeholder 4" descr="A logo of a company&#10;&#10;Description automatically generated">
            <a:extLst>
              <a:ext uri="{FF2B5EF4-FFF2-40B4-BE49-F238E27FC236}">
                <a16:creationId xmlns:a16="http://schemas.microsoft.com/office/drawing/2014/main" id="{84361A62-A183-048A-ACC0-6E67104209E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578" y="-8462"/>
            <a:ext cx="591768" cy="59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880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6896F6D-84BF-CDD5-BF9A-6AE6C9832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591768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1B4C8E9-4D39-3E70-D11A-4F378924BDD4}"/>
              </a:ext>
            </a:extLst>
          </p:cNvPr>
          <p:cNvSpPr txBox="1"/>
          <p:nvPr/>
        </p:nvSpPr>
        <p:spPr>
          <a:xfrm>
            <a:off x="3747245" y="-58059"/>
            <a:ext cx="5145741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DATA EXPLORATION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E79E8F-AF99-3994-8DEB-2707016E3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" y="6144695"/>
            <a:ext cx="12201670" cy="76800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EA5EF8-85CB-33A4-D3FA-77517952D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556" y="6280429"/>
            <a:ext cx="2265178" cy="511634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F2128D-87D0-1D66-B53F-5E654E7BBCB9}"/>
              </a:ext>
            </a:extLst>
          </p:cNvPr>
          <p:cNvSpPr txBox="1"/>
          <p:nvPr/>
        </p:nvSpPr>
        <p:spPr>
          <a:xfrm>
            <a:off x="9897035" y="6341869"/>
            <a:ext cx="2189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RETURN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B3C70F-DE4E-B5BC-8D53-B2DFDCBFA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25" y="707886"/>
            <a:ext cx="11481704" cy="5377875"/>
          </a:xfrm>
          <a:prstGeom prst="rect">
            <a:avLst/>
          </a:prstGeom>
        </p:spPr>
      </p:pic>
      <p:pic>
        <p:nvPicPr>
          <p:cNvPr id="7" name="Content Placeholder 4" descr="A logo of a company&#10;&#10;Description automatically generated">
            <a:extLst>
              <a:ext uri="{FF2B5EF4-FFF2-40B4-BE49-F238E27FC236}">
                <a16:creationId xmlns:a16="http://schemas.microsoft.com/office/drawing/2014/main" id="{51A2441E-97B5-8B15-E738-0AC3276D3C6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4" y="-8462"/>
            <a:ext cx="591768" cy="591768"/>
          </a:xfrm>
          <a:prstGeom prst="rect">
            <a:avLst/>
          </a:prstGeom>
        </p:spPr>
      </p:pic>
      <p:pic>
        <p:nvPicPr>
          <p:cNvPr id="8" name="Content Placeholder 4" descr="A logo of a company&#10;&#10;Description automatically generated">
            <a:extLst>
              <a:ext uri="{FF2B5EF4-FFF2-40B4-BE49-F238E27FC236}">
                <a16:creationId xmlns:a16="http://schemas.microsoft.com/office/drawing/2014/main" id="{BE8D80F3-7D70-31B0-935B-2D5BA3C00BA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578" y="-8462"/>
            <a:ext cx="591768" cy="59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143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6896F6D-84BF-CDD5-BF9A-6AE6C9832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591768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1B4C8E9-4D39-3E70-D11A-4F378924BDD4}"/>
              </a:ext>
            </a:extLst>
          </p:cNvPr>
          <p:cNvSpPr txBox="1"/>
          <p:nvPr/>
        </p:nvSpPr>
        <p:spPr>
          <a:xfrm>
            <a:off x="3747245" y="-58059"/>
            <a:ext cx="5145741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DATA EXPLORATION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E79E8F-AF99-3994-8DEB-2707016E3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" y="6144695"/>
            <a:ext cx="12201670" cy="76800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EA5EF8-85CB-33A4-D3FA-77517952D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556" y="6280429"/>
            <a:ext cx="2265178" cy="511634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F2128D-87D0-1D66-B53F-5E654E7BBCB9}"/>
              </a:ext>
            </a:extLst>
          </p:cNvPr>
          <p:cNvSpPr txBox="1"/>
          <p:nvPr/>
        </p:nvSpPr>
        <p:spPr>
          <a:xfrm>
            <a:off x="9897035" y="6341869"/>
            <a:ext cx="2189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RETURN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477DDE-DCF4-537A-0069-08C9ABC0D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97" y="684795"/>
            <a:ext cx="11230609" cy="5395428"/>
          </a:xfrm>
          <a:prstGeom prst="rect">
            <a:avLst/>
          </a:prstGeom>
        </p:spPr>
      </p:pic>
      <p:pic>
        <p:nvPicPr>
          <p:cNvPr id="7" name="Content Placeholder 4" descr="A logo of a company&#10;&#10;Description automatically generated">
            <a:extLst>
              <a:ext uri="{FF2B5EF4-FFF2-40B4-BE49-F238E27FC236}">
                <a16:creationId xmlns:a16="http://schemas.microsoft.com/office/drawing/2014/main" id="{706D396A-CDFB-9124-8FDD-20E8F3031B1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4" y="-8462"/>
            <a:ext cx="591768" cy="591768"/>
          </a:xfrm>
          <a:prstGeom prst="rect">
            <a:avLst/>
          </a:prstGeom>
        </p:spPr>
      </p:pic>
      <p:pic>
        <p:nvPicPr>
          <p:cNvPr id="8" name="Content Placeholder 4" descr="A logo of a company&#10;&#10;Description automatically generated">
            <a:extLst>
              <a:ext uri="{FF2B5EF4-FFF2-40B4-BE49-F238E27FC236}">
                <a16:creationId xmlns:a16="http://schemas.microsoft.com/office/drawing/2014/main" id="{C7483107-8260-96D7-5CF0-D30AEC2D339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578" y="-8462"/>
            <a:ext cx="591768" cy="591768"/>
          </a:xfrm>
          <a:prstGeom prst="rect">
            <a:avLst/>
          </a:prstGeom>
        </p:spPr>
      </p:pic>
      <p:sp>
        <p:nvSpPr>
          <p:cNvPr id="9" name="Rectangle: Rounded Corners 8">
            <a:hlinkClick r:id="rId5" action="ppaction://hlinksldjump"/>
            <a:extLst>
              <a:ext uri="{FF2B5EF4-FFF2-40B4-BE49-F238E27FC236}">
                <a16:creationId xmlns:a16="http://schemas.microsoft.com/office/drawing/2014/main" id="{AA0E829B-6B68-94EE-19D4-0B491F5CEB20}"/>
              </a:ext>
            </a:extLst>
          </p:cNvPr>
          <p:cNvSpPr/>
          <p:nvPr/>
        </p:nvSpPr>
        <p:spPr>
          <a:xfrm>
            <a:off x="9792089" y="6280429"/>
            <a:ext cx="2296898" cy="511634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4167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6896F6D-84BF-CDD5-BF9A-6AE6C9832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591768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1B4C8E9-4D39-3E70-D11A-4F378924BDD4}"/>
              </a:ext>
            </a:extLst>
          </p:cNvPr>
          <p:cNvSpPr txBox="1"/>
          <p:nvPr/>
        </p:nvSpPr>
        <p:spPr>
          <a:xfrm>
            <a:off x="3738283" y="-58059"/>
            <a:ext cx="4715435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DATA VISUALIZATION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E79E8F-AF99-3994-8DEB-2707016E3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" y="6144695"/>
            <a:ext cx="12201670" cy="76800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EA5EF8-85CB-33A4-D3FA-77517952D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556" y="6280429"/>
            <a:ext cx="2265178" cy="511634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F2128D-87D0-1D66-B53F-5E654E7BBCB9}"/>
              </a:ext>
            </a:extLst>
          </p:cNvPr>
          <p:cNvSpPr txBox="1"/>
          <p:nvPr/>
        </p:nvSpPr>
        <p:spPr>
          <a:xfrm>
            <a:off x="9897035" y="6341869"/>
            <a:ext cx="2189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RETURN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402639-9792-3BFD-B897-0FDDB37BC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37" y="657361"/>
            <a:ext cx="11165545" cy="5437250"/>
          </a:xfrm>
          <a:prstGeom prst="rect">
            <a:avLst/>
          </a:prstGeom>
        </p:spPr>
      </p:pic>
      <p:pic>
        <p:nvPicPr>
          <p:cNvPr id="7" name="Content Placeholder 4" descr="A logo of a company&#10;&#10;Description automatically generated">
            <a:extLst>
              <a:ext uri="{FF2B5EF4-FFF2-40B4-BE49-F238E27FC236}">
                <a16:creationId xmlns:a16="http://schemas.microsoft.com/office/drawing/2014/main" id="{7C5046F4-2D30-8646-176F-D7640A0B7C4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4" y="-8462"/>
            <a:ext cx="591768" cy="591768"/>
          </a:xfrm>
          <a:prstGeom prst="rect">
            <a:avLst/>
          </a:prstGeom>
        </p:spPr>
      </p:pic>
      <p:pic>
        <p:nvPicPr>
          <p:cNvPr id="8" name="Content Placeholder 4" descr="A logo of a company&#10;&#10;Description automatically generated">
            <a:extLst>
              <a:ext uri="{FF2B5EF4-FFF2-40B4-BE49-F238E27FC236}">
                <a16:creationId xmlns:a16="http://schemas.microsoft.com/office/drawing/2014/main" id="{9615232C-DB1B-EE60-90C2-5FBB9820AED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578" y="-8462"/>
            <a:ext cx="591768" cy="591768"/>
          </a:xfrm>
          <a:prstGeom prst="rect">
            <a:avLst/>
          </a:prstGeom>
        </p:spPr>
      </p:pic>
      <p:sp>
        <p:nvSpPr>
          <p:cNvPr id="9" name="Rectangle: Rounded Corners 8">
            <a:hlinkClick r:id="rId5" action="ppaction://hlinksldjump"/>
            <a:extLst>
              <a:ext uri="{FF2B5EF4-FFF2-40B4-BE49-F238E27FC236}">
                <a16:creationId xmlns:a16="http://schemas.microsoft.com/office/drawing/2014/main" id="{61AB891A-8B5E-8244-2113-150AEAC2071E}"/>
              </a:ext>
            </a:extLst>
          </p:cNvPr>
          <p:cNvSpPr/>
          <p:nvPr/>
        </p:nvSpPr>
        <p:spPr>
          <a:xfrm>
            <a:off x="9792089" y="6280429"/>
            <a:ext cx="2296898" cy="511634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31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6896F6D-84BF-CDD5-BF9A-6AE6C9832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591768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1B4C8E9-4D39-3E70-D11A-4F378924BDD4}"/>
              </a:ext>
            </a:extLst>
          </p:cNvPr>
          <p:cNvSpPr txBox="1"/>
          <p:nvPr/>
        </p:nvSpPr>
        <p:spPr>
          <a:xfrm>
            <a:off x="3738283" y="-58059"/>
            <a:ext cx="4715435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DATA VISUALIZATION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E79E8F-AF99-3994-8DEB-2707016E3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" y="6144695"/>
            <a:ext cx="12201670" cy="76800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EA5EF8-85CB-33A4-D3FA-77517952D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556" y="6280429"/>
            <a:ext cx="2265178" cy="511634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F2128D-87D0-1D66-B53F-5E654E7BBCB9}"/>
              </a:ext>
            </a:extLst>
          </p:cNvPr>
          <p:cNvSpPr txBox="1"/>
          <p:nvPr/>
        </p:nvSpPr>
        <p:spPr>
          <a:xfrm>
            <a:off x="9897035" y="6341869"/>
            <a:ext cx="2189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RETURN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F3FD60-F35F-B1AA-A56F-211CC2BFA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8" y="1018626"/>
            <a:ext cx="12012706" cy="4820748"/>
          </a:xfrm>
          <a:prstGeom prst="rect">
            <a:avLst/>
          </a:prstGeom>
        </p:spPr>
      </p:pic>
      <p:pic>
        <p:nvPicPr>
          <p:cNvPr id="7" name="Content Placeholder 4" descr="A logo of a company&#10;&#10;Description automatically generated">
            <a:extLst>
              <a:ext uri="{FF2B5EF4-FFF2-40B4-BE49-F238E27FC236}">
                <a16:creationId xmlns:a16="http://schemas.microsoft.com/office/drawing/2014/main" id="{37313C92-6719-0D7D-DA23-F3960B8E3DF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4" y="-8462"/>
            <a:ext cx="591768" cy="591768"/>
          </a:xfrm>
          <a:prstGeom prst="rect">
            <a:avLst/>
          </a:prstGeom>
        </p:spPr>
      </p:pic>
      <p:pic>
        <p:nvPicPr>
          <p:cNvPr id="8" name="Content Placeholder 4" descr="A logo of a company&#10;&#10;Description automatically generated">
            <a:extLst>
              <a:ext uri="{FF2B5EF4-FFF2-40B4-BE49-F238E27FC236}">
                <a16:creationId xmlns:a16="http://schemas.microsoft.com/office/drawing/2014/main" id="{8D05C77D-36DD-885A-6B2A-00483C83C9E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578" y="-8462"/>
            <a:ext cx="591768" cy="591768"/>
          </a:xfrm>
          <a:prstGeom prst="rect">
            <a:avLst/>
          </a:prstGeom>
        </p:spPr>
      </p:pic>
      <p:sp>
        <p:nvSpPr>
          <p:cNvPr id="9" name="Rectangle: Rounded Corners 8">
            <a:hlinkClick r:id="rId5" action="ppaction://hlinksldjump"/>
            <a:extLst>
              <a:ext uri="{FF2B5EF4-FFF2-40B4-BE49-F238E27FC236}">
                <a16:creationId xmlns:a16="http://schemas.microsoft.com/office/drawing/2014/main" id="{B64BA57C-93FA-E622-9799-04D6776D331D}"/>
              </a:ext>
            </a:extLst>
          </p:cNvPr>
          <p:cNvSpPr/>
          <p:nvPr/>
        </p:nvSpPr>
        <p:spPr>
          <a:xfrm>
            <a:off x="9792089" y="6280429"/>
            <a:ext cx="2296898" cy="511634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936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6896F6D-84BF-CDD5-BF9A-6AE6C9832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591768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1B4C8E9-4D39-3E70-D11A-4F378924BDD4}"/>
              </a:ext>
            </a:extLst>
          </p:cNvPr>
          <p:cNvSpPr txBox="1"/>
          <p:nvPr/>
        </p:nvSpPr>
        <p:spPr>
          <a:xfrm>
            <a:off x="3738283" y="-58059"/>
            <a:ext cx="4715435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DATA VISUALIZATION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E79E8F-AF99-3994-8DEB-2707016E3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" y="6144695"/>
            <a:ext cx="12201670" cy="76800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EA5EF8-85CB-33A4-D3FA-77517952D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556" y="6280429"/>
            <a:ext cx="2265178" cy="511634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F2128D-87D0-1D66-B53F-5E654E7BBCB9}"/>
              </a:ext>
            </a:extLst>
          </p:cNvPr>
          <p:cNvSpPr txBox="1"/>
          <p:nvPr/>
        </p:nvSpPr>
        <p:spPr>
          <a:xfrm>
            <a:off x="9897035" y="6341869"/>
            <a:ext cx="2189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RETURN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4D8542-53CE-94DD-2363-EB8BF1EE1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64" y="984080"/>
            <a:ext cx="11538713" cy="4627826"/>
          </a:xfrm>
          <a:prstGeom prst="rect">
            <a:avLst/>
          </a:prstGeom>
        </p:spPr>
      </p:pic>
      <p:pic>
        <p:nvPicPr>
          <p:cNvPr id="7" name="Content Placeholder 4" descr="A logo of a company&#10;&#10;Description automatically generated">
            <a:extLst>
              <a:ext uri="{FF2B5EF4-FFF2-40B4-BE49-F238E27FC236}">
                <a16:creationId xmlns:a16="http://schemas.microsoft.com/office/drawing/2014/main" id="{D87CAC9E-CEA4-CB46-AE0B-547D4E036D4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4" y="-8462"/>
            <a:ext cx="591768" cy="591768"/>
          </a:xfrm>
          <a:prstGeom prst="rect">
            <a:avLst/>
          </a:prstGeom>
        </p:spPr>
      </p:pic>
      <p:pic>
        <p:nvPicPr>
          <p:cNvPr id="8" name="Content Placeholder 4" descr="A logo of a company&#10;&#10;Description automatically generated">
            <a:extLst>
              <a:ext uri="{FF2B5EF4-FFF2-40B4-BE49-F238E27FC236}">
                <a16:creationId xmlns:a16="http://schemas.microsoft.com/office/drawing/2014/main" id="{A91BCDB2-A3BA-99D8-ECC1-E86066B07A1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578" y="-8462"/>
            <a:ext cx="591768" cy="591768"/>
          </a:xfrm>
          <a:prstGeom prst="rect">
            <a:avLst/>
          </a:prstGeom>
        </p:spPr>
      </p:pic>
      <p:sp>
        <p:nvSpPr>
          <p:cNvPr id="9" name="Rectangle: Rounded Corners 8">
            <a:hlinkClick r:id="rId5" action="ppaction://hlinksldjump"/>
            <a:extLst>
              <a:ext uri="{FF2B5EF4-FFF2-40B4-BE49-F238E27FC236}">
                <a16:creationId xmlns:a16="http://schemas.microsoft.com/office/drawing/2014/main" id="{7278EBDF-F8F3-3A76-7AEF-B17FCA9B22BE}"/>
              </a:ext>
            </a:extLst>
          </p:cNvPr>
          <p:cNvSpPr/>
          <p:nvPr/>
        </p:nvSpPr>
        <p:spPr>
          <a:xfrm>
            <a:off x="9792089" y="6280429"/>
            <a:ext cx="2296898" cy="511634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012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6896F6D-84BF-CDD5-BF9A-6AE6C9832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591768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1B4C8E9-4D39-3E70-D11A-4F378924BDD4}"/>
              </a:ext>
            </a:extLst>
          </p:cNvPr>
          <p:cNvSpPr txBox="1"/>
          <p:nvPr/>
        </p:nvSpPr>
        <p:spPr>
          <a:xfrm>
            <a:off x="3738283" y="-58059"/>
            <a:ext cx="4715435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DATA VISUALIZATION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E79E8F-AF99-3994-8DEB-2707016E3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" y="6144695"/>
            <a:ext cx="12201670" cy="76800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EA5EF8-85CB-33A4-D3FA-77517952D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556" y="6280429"/>
            <a:ext cx="2265178" cy="511634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F2128D-87D0-1D66-B53F-5E654E7BBCB9}"/>
              </a:ext>
            </a:extLst>
          </p:cNvPr>
          <p:cNvSpPr txBox="1"/>
          <p:nvPr/>
        </p:nvSpPr>
        <p:spPr>
          <a:xfrm>
            <a:off x="9897035" y="6341869"/>
            <a:ext cx="2189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RETURN</a:t>
            </a:r>
          </a:p>
        </p:txBody>
      </p:sp>
      <p:pic>
        <p:nvPicPr>
          <p:cNvPr id="6" name="Picture 5" descr="A group of data charts&#10;&#10;Description automatically generated with medium confidence">
            <a:extLst>
              <a:ext uri="{FF2B5EF4-FFF2-40B4-BE49-F238E27FC236}">
                <a16:creationId xmlns:a16="http://schemas.microsoft.com/office/drawing/2014/main" id="{12A061FB-3960-7154-AD13-26A51F64A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78" y="796858"/>
            <a:ext cx="11422516" cy="5114191"/>
          </a:xfrm>
          <a:prstGeom prst="rect">
            <a:avLst/>
          </a:prstGeom>
        </p:spPr>
      </p:pic>
      <p:pic>
        <p:nvPicPr>
          <p:cNvPr id="7" name="Content Placeholder 4" descr="A logo of a company&#10;&#10;Description automatically generated">
            <a:extLst>
              <a:ext uri="{FF2B5EF4-FFF2-40B4-BE49-F238E27FC236}">
                <a16:creationId xmlns:a16="http://schemas.microsoft.com/office/drawing/2014/main" id="{333A950D-88E6-6E69-D13D-68AC11B5C30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4" y="-8462"/>
            <a:ext cx="591768" cy="591768"/>
          </a:xfrm>
          <a:prstGeom prst="rect">
            <a:avLst/>
          </a:prstGeom>
        </p:spPr>
      </p:pic>
      <p:pic>
        <p:nvPicPr>
          <p:cNvPr id="8" name="Content Placeholder 4" descr="A logo of a company&#10;&#10;Description automatically generated">
            <a:extLst>
              <a:ext uri="{FF2B5EF4-FFF2-40B4-BE49-F238E27FC236}">
                <a16:creationId xmlns:a16="http://schemas.microsoft.com/office/drawing/2014/main" id="{3C32B33E-90BC-32B4-45AA-71674B1284F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578" y="-8462"/>
            <a:ext cx="591768" cy="591768"/>
          </a:xfrm>
          <a:prstGeom prst="rect">
            <a:avLst/>
          </a:prstGeom>
        </p:spPr>
      </p:pic>
      <p:sp>
        <p:nvSpPr>
          <p:cNvPr id="9" name="Rectangle: Rounded Corners 8">
            <a:hlinkClick r:id="rId5" action="ppaction://hlinksldjump"/>
            <a:extLst>
              <a:ext uri="{FF2B5EF4-FFF2-40B4-BE49-F238E27FC236}">
                <a16:creationId xmlns:a16="http://schemas.microsoft.com/office/drawing/2014/main" id="{A0BEF75B-8B8D-E71B-70BE-62FC3345699E}"/>
              </a:ext>
            </a:extLst>
          </p:cNvPr>
          <p:cNvSpPr/>
          <p:nvPr/>
        </p:nvSpPr>
        <p:spPr>
          <a:xfrm>
            <a:off x="9792089" y="6280429"/>
            <a:ext cx="2296898" cy="511634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9632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6896F6D-84BF-CDD5-BF9A-6AE6C9832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591768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1B4C8E9-4D39-3E70-D11A-4F378924BDD4}"/>
              </a:ext>
            </a:extLst>
          </p:cNvPr>
          <p:cNvSpPr txBox="1"/>
          <p:nvPr/>
        </p:nvSpPr>
        <p:spPr>
          <a:xfrm>
            <a:off x="3738283" y="-58059"/>
            <a:ext cx="4715435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DATA VISUALIZATION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E79E8F-AF99-3994-8DEB-2707016E3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" y="6144695"/>
            <a:ext cx="12201670" cy="76800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EA5EF8-85CB-33A4-D3FA-77517952D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556" y="6280429"/>
            <a:ext cx="2265178" cy="511634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F2128D-87D0-1D66-B53F-5E654E7BBCB9}"/>
              </a:ext>
            </a:extLst>
          </p:cNvPr>
          <p:cNvSpPr txBox="1"/>
          <p:nvPr/>
        </p:nvSpPr>
        <p:spPr>
          <a:xfrm>
            <a:off x="9897035" y="6341869"/>
            <a:ext cx="2189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RETURN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B74630-2A17-8D14-98DF-C84C9380F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66" y="696540"/>
            <a:ext cx="11641268" cy="5278939"/>
          </a:xfrm>
          <a:prstGeom prst="rect">
            <a:avLst/>
          </a:prstGeom>
        </p:spPr>
      </p:pic>
      <p:pic>
        <p:nvPicPr>
          <p:cNvPr id="7" name="Content Placeholder 4" descr="A logo of a company&#10;&#10;Description automatically generated">
            <a:extLst>
              <a:ext uri="{FF2B5EF4-FFF2-40B4-BE49-F238E27FC236}">
                <a16:creationId xmlns:a16="http://schemas.microsoft.com/office/drawing/2014/main" id="{4DEE64C1-F5DA-8678-05D2-70CB309BC2A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4" y="-8462"/>
            <a:ext cx="591768" cy="591768"/>
          </a:xfrm>
          <a:prstGeom prst="rect">
            <a:avLst/>
          </a:prstGeom>
        </p:spPr>
      </p:pic>
      <p:pic>
        <p:nvPicPr>
          <p:cNvPr id="8" name="Content Placeholder 4" descr="A logo of a company&#10;&#10;Description automatically generated">
            <a:extLst>
              <a:ext uri="{FF2B5EF4-FFF2-40B4-BE49-F238E27FC236}">
                <a16:creationId xmlns:a16="http://schemas.microsoft.com/office/drawing/2014/main" id="{18456AB3-03B1-DF61-6482-9BF1329A560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578" y="-8462"/>
            <a:ext cx="591768" cy="591768"/>
          </a:xfrm>
          <a:prstGeom prst="rect">
            <a:avLst/>
          </a:prstGeom>
        </p:spPr>
      </p:pic>
      <p:sp>
        <p:nvSpPr>
          <p:cNvPr id="9" name="Rectangle: Rounded Corners 8">
            <a:hlinkClick r:id="rId5" action="ppaction://hlinksldjump"/>
            <a:extLst>
              <a:ext uri="{FF2B5EF4-FFF2-40B4-BE49-F238E27FC236}">
                <a16:creationId xmlns:a16="http://schemas.microsoft.com/office/drawing/2014/main" id="{736D0FB4-395C-8AC7-3115-309F96E4DE74}"/>
              </a:ext>
            </a:extLst>
          </p:cNvPr>
          <p:cNvSpPr/>
          <p:nvPr/>
        </p:nvSpPr>
        <p:spPr>
          <a:xfrm>
            <a:off x="9792089" y="6280429"/>
            <a:ext cx="2296898" cy="511634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6434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6896F6D-84BF-CDD5-BF9A-6AE6C9832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591768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1B4C8E9-4D39-3E70-D11A-4F378924BDD4}"/>
              </a:ext>
            </a:extLst>
          </p:cNvPr>
          <p:cNvSpPr txBox="1"/>
          <p:nvPr/>
        </p:nvSpPr>
        <p:spPr>
          <a:xfrm>
            <a:off x="3738283" y="-58059"/>
            <a:ext cx="4715435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DATA VISUALIZATION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E79E8F-AF99-3994-8DEB-2707016E3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" y="6144695"/>
            <a:ext cx="12201670" cy="76800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EA5EF8-85CB-33A4-D3FA-77517952D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556" y="6280429"/>
            <a:ext cx="2265178" cy="511634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F2128D-87D0-1D66-B53F-5E654E7BBCB9}"/>
              </a:ext>
            </a:extLst>
          </p:cNvPr>
          <p:cNvSpPr txBox="1"/>
          <p:nvPr/>
        </p:nvSpPr>
        <p:spPr>
          <a:xfrm>
            <a:off x="9897035" y="6341869"/>
            <a:ext cx="2189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RETURN</a:t>
            </a:r>
          </a:p>
        </p:txBody>
      </p:sp>
      <p:pic>
        <p:nvPicPr>
          <p:cNvPr id="6" name="Picture 5" descr="A graph with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9E9C1B00-1C81-32A0-1BDE-29B09EB53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36" y="649827"/>
            <a:ext cx="11622327" cy="5358312"/>
          </a:xfrm>
          <a:prstGeom prst="rect">
            <a:avLst/>
          </a:prstGeom>
        </p:spPr>
      </p:pic>
      <p:pic>
        <p:nvPicPr>
          <p:cNvPr id="7" name="Content Placeholder 4" descr="A logo of a company&#10;&#10;Description automatically generated">
            <a:extLst>
              <a:ext uri="{FF2B5EF4-FFF2-40B4-BE49-F238E27FC236}">
                <a16:creationId xmlns:a16="http://schemas.microsoft.com/office/drawing/2014/main" id="{DD9446E0-43BF-38D6-82C0-A794ADD3F81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4" y="-8462"/>
            <a:ext cx="591768" cy="591768"/>
          </a:xfrm>
          <a:prstGeom prst="rect">
            <a:avLst/>
          </a:prstGeom>
        </p:spPr>
      </p:pic>
      <p:pic>
        <p:nvPicPr>
          <p:cNvPr id="8" name="Content Placeholder 4" descr="A logo of a company&#10;&#10;Description automatically generated">
            <a:extLst>
              <a:ext uri="{FF2B5EF4-FFF2-40B4-BE49-F238E27FC236}">
                <a16:creationId xmlns:a16="http://schemas.microsoft.com/office/drawing/2014/main" id="{D5D1D250-F081-A82E-47CD-598C6E7F6EA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578" y="-8462"/>
            <a:ext cx="591768" cy="591768"/>
          </a:xfrm>
          <a:prstGeom prst="rect">
            <a:avLst/>
          </a:prstGeom>
        </p:spPr>
      </p:pic>
      <p:sp>
        <p:nvSpPr>
          <p:cNvPr id="9" name="Rectangle: Rounded Corners 8">
            <a:hlinkClick r:id="rId5" action="ppaction://hlinksldjump"/>
            <a:extLst>
              <a:ext uri="{FF2B5EF4-FFF2-40B4-BE49-F238E27FC236}">
                <a16:creationId xmlns:a16="http://schemas.microsoft.com/office/drawing/2014/main" id="{68F0B0E2-09DB-77F2-B9D3-46830D6EC912}"/>
              </a:ext>
            </a:extLst>
          </p:cNvPr>
          <p:cNvSpPr/>
          <p:nvPr/>
        </p:nvSpPr>
        <p:spPr>
          <a:xfrm>
            <a:off x="9792089" y="6280429"/>
            <a:ext cx="2296898" cy="511634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8009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8003AD3-94BA-053A-DFF9-ADB2C2E0FDA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1" y="707887"/>
            <a:ext cx="12166445" cy="54598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6896F6D-84BF-CDD5-BF9A-6AE6C9832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1" cy="591768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1B4C8E9-4D39-3E70-D11A-4F378924BDD4}"/>
              </a:ext>
            </a:extLst>
          </p:cNvPr>
          <p:cNvSpPr txBox="1"/>
          <p:nvPr/>
        </p:nvSpPr>
        <p:spPr>
          <a:xfrm>
            <a:off x="4805082" y="-58059"/>
            <a:ext cx="2581837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CONTENT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FAED7C-6681-971B-E41E-1AC2A22D4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365" y="1925309"/>
            <a:ext cx="2265178" cy="511634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3094D5-1270-5439-CF38-3FB1E9FE4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411" y="2973196"/>
            <a:ext cx="2265178" cy="511634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F4D7FA-B101-9C7E-D5CD-4C7D0B976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6" y="6144700"/>
            <a:ext cx="12132898" cy="76367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81DA3D-0BE7-B67E-DEC8-81A89427F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555" y="1897432"/>
            <a:ext cx="2265178" cy="511634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172685-965D-F862-4924-B78612BE8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745" y="2973196"/>
            <a:ext cx="2265178" cy="511634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3A55ED6-8F7A-E8B5-6D46-8A19EBEFF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365" y="2973196"/>
            <a:ext cx="2265178" cy="511634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5176568-B65A-9A9D-B3F0-9414B176BA0B}"/>
              </a:ext>
            </a:extLst>
          </p:cNvPr>
          <p:cNvSpPr txBox="1"/>
          <p:nvPr/>
        </p:nvSpPr>
        <p:spPr>
          <a:xfrm>
            <a:off x="4939555" y="1953194"/>
            <a:ext cx="2265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TEAM MEMBERS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81F17C8-0D04-06CA-422F-9BE03551324A}"/>
              </a:ext>
            </a:extLst>
          </p:cNvPr>
          <p:cNvGrpSpPr/>
          <p:nvPr/>
        </p:nvGrpSpPr>
        <p:grpSpPr>
          <a:xfrm>
            <a:off x="1755745" y="1897432"/>
            <a:ext cx="2265178" cy="511634"/>
            <a:chOff x="1755745" y="1897432"/>
            <a:chExt cx="2265178" cy="51163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931B7BA-3EDC-1631-639B-19E459E4B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5745" y="1897432"/>
              <a:ext cx="2265178" cy="51163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</p:spPr>
        </p:pic>
        <p:sp>
          <p:nvSpPr>
            <p:cNvPr id="27" name="TextBox 26">
              <a:hlinkClick r:id="rId4" action="ppaction://hlinksldjump"/>
              <a:extLst>
                <a:ext uri="{FF2B5EF4-FFF2-40B4-BE49-F238E27FC236}">
                  <a16:creationId xmlns:a16="http://schemas.microsoft.com/office/drawing/2014/main" id="{4F5084E0-A390-5FC0-CBA0-861B5322A85F}"/>
                </a:ext>
              </a:extLst>
            </p:cNvPr>
            <p:cNvSpPr txBox="1"/>
            <p:nvPr/>
          </p:nvSpPr>
          <p:spPr>
            <a:xfrm>
              <a:off x="1755745" y="1953194"/>
              <a:ext cx="22651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PROJECT SUMMARY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D041FF4-B5D5-A10C-9354-2BCB620897FE}"/>
              </a:ext>
            </a:extLst>
          </p:cNvPr>
          <p:cNvSpPr txBox="1"/>
          <p:nvPr/>
        </p:nvSpPr>
        <p:spPr>
          <a:xfrm>
            <a:off x="1755745" y="3046888"/>
            <a:ext cx="2265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DATA ACQUISITION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5F1F26-ED2D-6E9A-1F1F-88AADEE70B03}"/>
              </a:ext>
            </a:extLst>
          </p:cNvPr>
          <p:cNvSpPr txBox="1"/>
          <p:nvPr/>
        </p:nvSpPr>
        <p:spPr>
          <a:xfrm>
            <a:off x="8171077" y="3037693"/>
            <a:ext cx="2265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DATA EXPLORATION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C922B4-1085-94AD-AAAD-81B338A72E34}"/>
              </a:ext>
            </a:extLst>
          </p:cNvPr>
          <p:cNvSpPr txBox="1"/>
          <p:nvPr/>
        </p:nvSpPr>
        <p:spPr>
          <a:xfrm>
            <a:off x="4940742" y="3028958"/>
            <a:ext cx="2265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DATA STORAGE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AAE1F5A-EF07-8F37-6F41-3F81FB90B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220" y="4084819"/>
            <a:ext cx="2265178" cy="511634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5ED407F-3E77-30BE-58DC-33D23AC1EE2B}"/>
              </a:ext>
            </a:extLst>
          </p:cNvPr>
          <p:cNvSpPr txBox="1"/>
          <p:nvPr/>
        </p:nvSpPr>
        <p:spPr>
          <a:xfrm>
            <a:off x="4878500" y="4127670"/>
            <a:ext cx="2421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DATA VISUALIZATION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3648C34-73A3-80CE-CB49-4ACCE148208B}"/>
              </a:ext>
            </a:extLst>
          </p:cNvPr>
          <p:cNvSpPr txBox="1"/>
          <p:nvPr/>
        </p:nvSpPr>
        <p:spPr>
          <a:xfrm>
            <a:off x="8002079" y="1981003"/>
            <a:ext cx="249826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>
                <a:solidFill>
                  <a:schemeClr val="bg1"/>
                </a:solidFill>
              </a:rPr>
              <a:t>SYSTEM ACHITECTURE</a:t>
            </a:r>
          </a:p>
        </p:txBody>
      </p:sp>
      <p:pic>
        <p:nvPicPr>
          <p:cNvPr id="38" name="Content Placeholder 4" descr="A logo of a company&#10;&#10;Description automatically generated">
            <a:extLst>
              <a:ext uri="{FF2B5EF4-FFF2-40B4-BE49-F238E27FC236}">
                <a16:creationId xmlns:a16="http://schemas.microsoft.com/office/drawing/2014/main" id="{5ED725A0-8A87-EA63-CEB6-9FDB0F5B6C4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4" y="-8462"/>
            <a:ext cx="591768" cy="591768"/>
          </a:xfrm>
          <a:prstGeom prst="rect">
            <a:avLst/>
          </a:prstGeom>
        </p:spPr>
      </p:pic>
      <p:pic>
        <p:nvPicPr>
          <p:cNvPr id="39" name="Content Placeholder 4" descr="A logo of a company&#10;&#10;Description automatically generated">
            <a:extLst>
              <a:ext uri="{FF2B5EF4-FFF2-40B4-BE49-F238E27FC236}">
                <a16:creationId xmlns:a16="http://schemas.microsoft.com/office/drawing/2014/main" id="{8A67B861-3FB6-C8BB-E2AC-1464AB3E50D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578" y="-8462"/>
            <a:ext cx="591768" cy="591768"/>
          </a:xfrm>
          <a:prstGeom prst="rect">
            <a:avLst/>
          </a:prstGeom>
        </p:spPr>
      </p:pic>
      <p:sp>
        <p:nvSpPr>
          <p:cNvPr id="41" name="Rectangle: Rounded Corners 40">
            <a:hlinkClick r:id="rId4" action="ppaction://hlinksldjump"/>
            <a:extLst>
              <a:ext uri="{FF2B5EF4-FFF2-40B4-BE49-F238E27FC236}">
                <a16:creationId xmlns:a16="http://schemas.microsoft.com/office/drawing/2014/main" id="{A291BFDF-E72A-D769-A38A-8D71F9A2C30C}"/>
              </a:ext>
            </a:extLst>
          </p:cNvPr>
          <p:cNvSpPr/>
          <p:nvPr/>
        </p:nvSpPr>
        <p:spPr>
          <a:xfrm>
            <a:off x="1724025" y="1897432"/>
            <a:ext cx="2296898" cy="511634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hlinkClick r:id="rId6" action="ppaction://hlinksldjump"/>
            <a:extLst>
              <a:ext uri="{FF2B5EF4-FFF2-40B4-BE49-F238E27FC236}">
                <a16:creationId xmlns:a16="http://schemas.microsoft.com/office/drawing/2014/main" id="{56331850-021F-269E-FC01-532F6FA29A4B}"/>
              </a:ext>
            </a:extLst>
          </p:cNvPr>
          <p:cNvSpPr/>
          <p:nvPr/>
        </p:nvSpPr>
        <p:spPr>
          <a:xfrm>
            <a:off x="4922293" y="1884198"/>
            <a:ext cx="2296898" cy="511634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hlinkClick r:id="rId7" action="ppaction://hlinksldjump"/>
            <a:extLst>
              <a:ext uri="{FF2B5EF4-FFF2-40B4-BE49-F238E27FC236}">
                <a16:creationId xmlns:a16="http://schemas.microsoft.com/office/drawing/2014/main" id="{395B72BC-719C-3F7F-25BA-E28F03BE57D8}"/>
              </a:ext>
            </a:extLst>
          </p:cNvPr>
          <p:cNvSpPr/>
          <p:nvPr/>
        </p:nvSpPr>
        <p:spPr>
          <a:xfrm>
            <a:off x="8128719" y="1912191"/>
            <a:ext cx="2296898" cy="511634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hlinkClick r:id="rId8" action="ppaction://hlinksldjump"/>
            <a:extLst>
              <a:ext uri="{FF2B5EF4-FFF2-40B4-BE49-F238E27FC236}">
                <a16:creationId xmlns:a16="http://schemas.microsoft.com/office/drawing/2014/main" id="{0B4A4A16-3A10-AC3B-1955-C065F7920453}"/>
              </a:ext>
            </a:extLst>
          </p:cNvPr>
          <p:cNvSpPr/>
          <p:nvPr/>
        </p:nvSpPr>
        <p:spPr>
          <a:xfrm>
            <a:off x="8111084" y="2972464"/>
            <a:ext cx="2296898" cy="511634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hlinkClick r:id="rId9" action="ppaction://hlinksldjump"/>
            <a:extLst>
              <a:ext uri="{FF2B5EF4-FFF2-40B4-BE49-F238E27FC236}">
                <a16:creationId xmlns:a16="http://schemas.microsoft.com/office/drawing/2014/main" id="{62293515-D832-C146-7174-03E6E2B87593}"/>
              </a:ext>
            </a:extLst>
          </p:cNvPr>
          <p:cNvSpPr/>
          <p:nvPr/>
        </p:nvSpPr>
        <p:spPr>
          <a:xfrm>
            <a:off x="4927135" y="4071585"/>
            <a:ext cx="2296898" cy="511634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hlinkClick r:id="rId10" action="ppaction://hlinksldjump"/>
            <a:extLst>
              <a:ext uri="{FF2B5EF4-FFF2-40B4-BE49-F238E27FC236}">
                <a16:creationId xmlns:a16="http://schemas.microsoft.com/office/drawing/2014/main" id="{07806DD2-7A85-5D61-A28B-FA7A4A629CDE}"/>
              </a:ext>
            </a:extLst>
          </p:cNvPr>
          <p:cNvSpPr/>
          <p:nvPr/>
        </p:nvSpPr>
        <p:spPr>
          <a:xfrm>
            <a:off x="4954490" y="2968572"/>
            <a:ext cx="2296898" cy="511634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hlinkClick r:id="rId11" action="ppaction://hlinksldjump"/>
            <a:extLst>
              <a:ext uri="{FF2B5EF4-FFF2-40B4-BE49-F238E27FC236}">
                <a16:creationId xmlns:a16="http://schemas.microsoft.com/office/drawing/2014/main" id="{128DA3B6-5F99-6C44-0330-30D775FB9C02}"/>
              </a:ext>
            </a:extLst>
          </p:cNvPr>
          <p:cNvSpPr/>
          <p:nvPr/>
        </p:nvSpPr>
        <p:spPr>
          <a:xfrm>
            <a:off x="1733356" y="2963269"/>
            <a:ext cx="2296898" cy="511634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762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6896F6D-84BF-CDD5-BF9A-6AE6C9832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591768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1B4C8E9-4D39-3E70-D11A-4F378924BDD4}"/>
              </a:ext>
            </a:extLst>
          </p:cNvPr>
          <p:cNvSpPr txBox="1"/>
          <p:nvPr/>
        </p:nvSpPr>
        <p:spPr>
          <a:xfrm>
            <a:off x="3738283" y="-58059"/>
            <a:ext cx="4715435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DATA VISUALIZATION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E79E8F-AF99-3994-8DEB-2707016E3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" y="6144695"/>
            <a:ext cx="12201670" cy="76800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EA5EF8-85CB-33A4-D3FA-77517952D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556" y="6280429"/>
            <a:ext cx="2265178" cy="511634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F2128D-87D0-1D66-B53F-5E654E7BBCB9}"/>
              </a:ext>
            </a:extLst>
          </p:cNvPr>
          <p:cNvSpPr txBox="1"/>
          <p:nvPr/>
        </p:nvSpPr>
        <p:spPr>
          <a:xfrm>
            <a:off x="9897035" y="6341869"/>
            <a:ext cx="2189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RETURN</a:t>
            </a:r>
          </a:p>
        </p:txBody>
      </p:sp>
      <p:pic>
        <p:nvPicPr>
          <p:cNvPr id="6" name="Picture 5" descr="A map of the world&#10;&#10;Description automatically generated">
            <a:extLst>
              <a:ext uri="{FF2B5EF4-FFF2-40B4-BE49-F238E27FC236}">
                <a16:creationId xmlns:a16="http://schemas.microsoft.com/office/drawing/2014/main" id="{AFD857D0-3271-7227-862E-3EB9E959E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77" y="722888"/>
            <a:ext cx="10992657" cy="5319244"/>
          </a:xfrm>
          <a:prstGeom prst="rect">
            <a:avLst/>
          </a:prstGeom>
        </p:spPr>
      </p:pic>
      <p:pic>
        <p:nvPicPr>
          <p:cNvPr id="7" name="Content Placeholder 4" descr="A logo of a company&#10;&#10;Description automatically generated">
            <a:extLst>
              <a:ext uri="{FF2B5EF4-FFF2-40B4-BE49-F238E27FC236}">
                <a16:creationId xmlns:a16="http://schemas.microsoft.com/office/drawing/2014/main" id="{823C5984-05A7-BF74-0A6D-9939A4EBA28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4" y="-8462"/>
            <a:ext cx="591768" cy="591768"/>
          </a:xfrm>
          <a:prstGeom prst="rect">
            <a:avLst/>
          </a:prstGeom>
        </p:spPr>
      </p:pic>
      <p:pic>
        <p:nvPicPr>
          <p:cNvPr id="8" name="Content Placeholder 4" descr="A logo of a company&#10;&#10;Description automatically generated">
            <a:extLst>
              <a:ext uri="{FF2B5EF4-FFF2-40B4-BE49-F238E27FC236}">
                <a16:creationId xmlns:a16="http://schemas.microsoft.com/office/drawing/2014/main" id="{FCE8DF9C-C9EE-1494-B888-51EE5FE3422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578" y="-8462"/>
            <a:ext cx="591768" cy="591768"/>
          </a:xfrm>
          <a:prstGeom prst="rect">
            <a:avLst/>
          </a:prstGeom>
        </p:spPr>
      </p:pic>
      <p:sp>
        <p:nvSpPr>
          <p:cNvPr id="9" name="Rectangle: Rounded Corners 8">
            <a:hlinkClick r:id="rId5" action="ppaction://hlinksldjump"/>
            <a:extLst>
              <a:ext uri="{FF2B5EF4-FFF2-40B4-BE49-F238E27FC236}">
                <a16:creationId xmlns:a16="http://schemas.microsoft.com/office/drawing/2014/main" id="{23F810F3-0311-EC51-6C47-F8371949BE31}"/>
              </a:ext>
            </a:extLst>
          </p:cNvPr>
          <p:cNvSpPr/>
          <p:nvPr/>
        </p:nvSpPr>
        <p:spPr>
          <a:xfrm>
            <a:off x="9792089" y="6280429"/>
            <a:ext cx="2296898" cy="511634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3479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6896F6D-84BF-CDD5-BF9A-6AE6C9832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4" y="2115671"/>
            <a:ext cx="12192001" cy="1389529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1B4C8E9-4D39-3E70-D11A-4F378924BDD4}"/>
              </a:ext>
            </a:extLst>
          </p:cNvPr>
          <p:cNvSpPr txBox="1"/>
          <p:nvPr/>
        </p:nvSpPr>
        <p:spPr>
          <a:xfrm>
            <a:off x="3738282" y="2228671"/>
            <a:ext cx="4715435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THANK YOU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E79E8F-AF99-3994-8DEB-2707016E3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" y="6144695"/>
            <a:ext cx="12201670" cy="76800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EA5EF8-85CB-33A4-D3FA-77517952D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556" y="6280429"/>
            <a:ext cx="2265178" cy="511634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F2128D-87D0-1D66-B53F-5E654E7BBCB9}"/>
              </a:ext>
            </a:extLst>
          </p:cNvPr>
          <p:cNvSpPr txBox="1"/>
          <p:nvPr/>
        </p:nvSpPr>
        <p:spPr>
          <a:xfrm>
            <a:off x="9897035" y="6341869"/>
            <a:ext cx="2189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RETURN</a:t>
            </a:r>
          </a:p>
        </p:txBody>
      </p:sp>
      <p:pic>
        <p:nvPicPr>
          <p:cNvPr id="3" name="Content Placeholder 4" descr="A logo of a company&#10;&#10;Description automatically generated">
            <a:extLst>
              <a:ext uri="{FF2B5EF4-FFF2-40B4-BE49-F238E27FC236}">
                <a16:creationId xmlns:a16="http://schemas.microsoft.com/office/drawing/2014/main" id="{CF3D4969-4D20-8659-FA1E-7998D3507FF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123" y="3562053"/>
            <a:ext cx="1223755" cy="1223755"/>
          </a:xfrm>
          <a:prstGeom prst="rect">
            <a:avLst/>
          </a:prstGeom>
        </p:spPr>
      </p:pic>
      <p:sp>
        <p:nvSpPr>
          <p:cNvPr id="6" name="Rectangle: Rounded Corners 5">
            <a:hlinkClick r:id="rId4" action="ppaction://hlinksldjump"/>
            <a:extLst>
              <a:ext uri="{FF2B5EF4-FFF2-40B4-BE49-F238E27FC236}">
                <a16:creationId xmlns:a16="http://schemas.microsoft.com/office/drawing/2014/main" id="{517A1878-0255-1FF2-410A-E8423533B2AD}"/>
              </a:ext>
            </a:extLst>
          </p:cNvPr>
          <p:cNvSpPr/>
          <p:nvPr/>
        </p:nvSpPr>
        <p:spPr>
          <a:xfrm>
            <a:off x="9802974" y="6293785"/>
            <a:ext cx="2296898" cy="511634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3656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6896F6D-84BF-CDD5-BF9A-6AE6C9832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591768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1B4C8E9-4D39-3E70-D11A-4F378924BDD4}"/>
              </a:ext>
            </a:extLst>
          </p:cNvPr>
          <p:cNvSpPr txBox="1"/>
          <p:nvPr/>
        </p:nvSpPr>
        <p:spPr>
          <a:xfrm>
            <a:off x="4123765" y="-58059"/>
            <a:ext cx="44375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PROJECT SUMMARY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E79E8F-AF99-3994-8DEB-2707016E3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" y="6144695"/>
            <a:ext cx="12201670" cy="76800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EA5EF8-85CB-33A4-D3FA-77517952D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556" y="6280429"/>
            <a:ext cx="2265178" cy="511634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F2128D-87D0-1D66-B53F-5E654E7BBCB9}"/>
              </a:ext>
            </a:extLst>
          </p:cNvPr>
          <p:cNvSpPr txBox="1"/>
          <p:nvPr/>
        </p:nvSpPr>
        <p:spPr>
          <a:xfrm>
            <a:off x="9897035" y="6341869"/>
            <a:ext cx="2189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RETURN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78F1A5-EE26-20AE-73E4-C891F096949E}"/>
              </a:ext>
            </a:extLst>
          </p:cNvPr>
          <p:cNvSpPr txBox="1"/>
          <p:nvPr/>
        </p:nvSpPr>
        <p:spPr>
          <a:xfrm>
            <a:off x="755202" y="818125"/>
            <a:ext cx="10414821" cy="5032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The project involved a seamless acquisition of data from a remote URL source using Python within 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Jupyter</a:t>
            </a:r>
            <a:r>
              <a:rPr 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 Notebook. Through the implementation of pseudo-batch processing, the acquired data was efficiently stored in a MongoDB cloud database. Leveraging the capabilities of Microsoft Azure, the project ensured secure and scalable storage on the cloud. In-depth data exploration and analysis were conducted using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Jupyter</a:t>
            </a:r>
            <a:r>
              <a:rPr 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 Notebook, accompanied by insightful visualizations generated with Matplotlib. </a:t>
            </a:r>
          </a:p>
          <a:p>
            <a:pPr algn="just">
              <a:lnSpc>
                <a:spcPct val="150000"/>
              </a:lnSpc>
            </a:pPr>
            <a:endParaRPr lang="en-US" b="0" i="0" dirty="0">
              <a:solidFill>
                <a:srgbClr val="000000"/>
              </a:solidFill>
              <a:effectLst/>
              <a:latin typeface="Lato" panose="020F0502020204030203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To enhance accessibility, a Flask web application was integrated, allowing for the display of dynamic visualizations on the web. The project was rounded off with the generation of comprehensive reports, providing a clear and detailed account of the analysis results. Overall, the project showcased a robust end-to-end data processing pipeline, highlighting proficiency in data science and engineering, cloud technologies, and web application development.</a:t>
            </a:r>
            <a:endParaRPr lang="en-US" dirty="0"/>
          </a:p>
        </p:txBody>
      </p:sp>
      <p:pic>
        <p:nvPicPr>
          <p:cNvPr id="6" name="Content Placeholder 4" descr="A logo of a company&#10;&#10;Description automatically generated">
            <a:extLst>
              <a:ext uri="{FF2B5EF4-FFF2-40B4-BE49-F238E27FC236}">
                <a16:creationId xmlns:a16="http://schemas.microsoft.com/office/drawing/2014/main" id="{4D9FB296-2E2D-1B40-F3A3-1A2FF74C38A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4" y="-8462"/>
            <a:ext cx="591768" cy="591768"/>
          </a:xfrm>
          <a:prstGeom prst="rect">
            <a:avLst/>
          </a:prstGeom>
        </p:spPr>
      </p:pic>
      <p:pic>
        <p:nvPicPr>
          <p:cNvPr id="7" name="Content Placeholder 4" descr="A logo of a company&#10;&#10;Description automatically generated">
            <a:extLst>
              <a:ext uri="{FF2B5EF4-FFF2-40B4-BE49-F238E27FC236}">
                <a16:creationId xmlns:a16="http://schemas.microsoft.com/office/drawing/2014/main" id="{5A1EE472-B65D-E523-7042-FEBF699962A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578" y="-8462"/>
            <a:ext cx="591768" cy="591768"/>
          </a:xfrm>
          <a:prstGeom prst="rect">
            <a:avLst/>
          </a:prstGeom>
        </p:spPr>
      </p:pic>
      <p:sp>
        <p:nvSpPr>
          <p:cNvPr id="8" name="Rectangle: Rounded Corners 7">
            <a:hlinkClick r:id="rId4" action="ppaction://hlinksldjump"/>
            <a:extLst>
              <a:ext uri="{FF2B5EF4-FFF2-40B4-BE49-F238E27FC236}">
                <a16:creationId xmlns:a16="http://schemas.microsoft.com/office/drawing/2014/main" id="{34244189-19C6-C7E0-D35A-CD1C7245A05E}"/>
              </a:ext>
            </a:extLst>
          </p:cNvPr>
          <p:cNvSpPr/>
          <p:nvPr/>
        </p:nvSpPr>
        <p:spPr>
          <a:xfrm>
            <a:off x="9792089" y="6280429"/>
            <a:ext cx="2296898" cy="511634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324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6896F6D-84BF-CDD5-BF9A-6AE6C9832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591768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1B4C8E9-4D39-3E70-D11A-4F378924BDD4}"/>
              </a:ext>
            </a:extLst>
          </p:cNvPr>
          <p:cNvSpPr txBox="1"/>
          <p:nvPr/>
        </p:nvSpPr>
        <p:spPr>
          <a:xfrm>
            <a:off x="4545106" y="-58059"/>
            <a:ext cx="374497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TEAM MEMBERS</a:t>
            </a:r>
          </a:p>
        </p:txBody>
      </p:sp>
      <p:pic>
        <p:nvPicPr>
          <p:cNvPr id="11" name="Picture 10" descr="A group of people in circles&#10;&#10;Description automatically generated">
            <a:extLst>
              <a:ext uri="{FF2B5EF4-FFF2-40B4-BE49-F238E27FC236}">
                <a16:creationId xmlns:a16="http://schemas.microsoft.com/office/drawing/2014/main" id="{47725418-25B3-34CD-5CBD-123798FF6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045" y="604142"/>
            <a:ext cx="8667910" cy="55748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6E79E8F-AF99-3994-8DEB-2707016E3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" y="6144695"/>
            <a:ext cx="12201670" cy="76800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EA5EF8-85CB-33A4-D3FA-77517952D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556" y="6280429"/>
            <a:ext cx="2265178" cy="511634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F2128D-87D0-1D66-B53F-5E654E7BBCB9}"/>
              </a:ext>
            </a:extLst>
          </p:cNvPr>
          <p:cNvSpPr txBox="1"/>
          <p:nvPr/>
        </p:nvSpPr>
        <p:spPr>
          <a:xfrm>
            <a:off x="9897035" y="6341869"/>
            <a:ext cx="2189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RETURN</a:t>
            </a:r>
          </a:p>
        </p:txBody>
      </p:sp>
      <p:pic>
        <p:nvPicPr>
          <p:cNvPr id="3" name="Content Placeholder 4" descr="A logo of a company&#10;&#10;Description automatically generated">
            <a:extLst>
              <a:ext uri="{FF2B5EF4-FFF2-40B4-BE49-F238E27FC236}">
                <a16:creationId xmlns:a16="http://schemas.microsoft.com/office/drawing/2014/main" id="{B05FE9A3-D589-62E0-3CE0-CC664E2FDB0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4" y="-8462"/>
            <a:ext cx="591768" cy="591768"/>
          </a:xfrm>
          <a:prstGeom prst="rect">
            <a:avLst/>
          </a:prstGeom>
        </p:spPr>
      </p:pic>
      <p:pic>
        <p:nvPicPr>
          <p:cNvPr id="6" name="Content Placeholder 4" descr="A logo of a company&#10;&#10;Description automatically generated">
            <a:extLst>
              <a:ext uri="{FF2B5EF4-FFF2-40B4-BE49-F238E27FC236}">
                <a16:creationId xmlns:a16="http://schemas.microsoft.com/office/drawing/2014/main" id="{940BDE14-0E78-9D96-CD93-691691A7F9A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578" y="-8462"/>
            <a:ext cx="591768" cy="591768"/>
          </a:xfrm>
          <a:prstGeom prst="rect">
            <a:avLst/>
          </a:prstGeom>
        </p:spPr>
      </p:pic>
      <p:sp>
        <p:nvSpPr>
          <p:cNvPr id="9" name="Rectangle: Rounded Corners 8">
            <a:hlinkClick r:id="rId5" action="ppaction://hlinksldjump"/>
            <a:extLst>
              <a:ext uri="{FF2B5EF4-FFF2-40B4-BE49-F238E27FC236}">
                <a16:creationId xmlns:a16="http://schemas.microsoft.com/office/drawing/2014/main" id="{9B3C0B23-211E-F9EB-15A1-4D785C0F289F}"/>
              </a:ext>
            </a:extLst>
          </p:cNvPr>
          <p:cNvSpPr/>
          <p:nvPr/>
        </p:nvSpPr>
        <p:spPr>
          <a:xfrm>
            <a:off x="9792089" y="6280429"/>
            <a:ext cx="2296898" cy="511634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825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6896F6D-84BF-CDD5-BF9A-6AE6C9832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591768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1B4C8E9-4D39-3E70-D11A-4F378924BDD4}"/>
              </a:ext>
            </a:extLst>
          </p:cNvPr>
          <p:cNvSpPr txBox="1"/>
          <p:nvPr/>
        </p:nvSpPr>
        <p:spPr>
          <a:xfrm>
            <a:off x="3747245" y="-58059"/>
            <a:ext cx="5145741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SYSTEM ARCHITECTURE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E79E8F-AF99-3994-8DEB-2707016E3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" y="6144695"/>
            <a:ext cx="12201670" cy="76800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EA5EF8-85CB-33A4-D3FA-77517952D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556" y="6280429"/>
            <a:ext cx="2265178" cy="511634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F2128D-87D0-1D66-B53F-5E654E7BBCB9}"/>
              </a:ext>
            </a:extLst>
          </p:cNvPr>
          <p:cNvSpPr txBox="1"/>
          <p:nvPr/>
        </p:nvSpPr>
        <p:spPr>
          <a:xfrm>
            <a:off x="9897035" y="6341869"/>
            <a:ext cx="2189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RETURN</a:t>
            </a:r>
          </a:p>
        </p:txBody>
      </p:sp>
      <p:pic>
        <p:nvPicPr>
          <p:cNvPr id="7" name="Content Placeholder 4" descr="A logo of a company&#10;&#10;Description automatically generated">
            <a:extLst>
              <a:ext uri="{FF2B5EF4-FFF2-40B4-BE49-F238E27FC236}">
                <a16:creationId xmlns:a16="http://schemas.microsoft.com/office/drawing/2014/main" id="{93E6E5C5-547D-84A7-F1E9-E13F118B40B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4" y="-8462"/>
            <a:ext cx="591768" cy="591768"/>
          </a:xfrm>
          <a:prstGeom prst="rect">
            <a:avLst/>
          </a:prstGeom>
        </p:spPr>
      </p:pic>
      <p:pic>
        <p:nvPicPr>
          <p:cNvPr id="8" name="Content Placeholder 4" descr="A logo of a company&#10;&#10;Description automatically generated">
            <a:extLst>
              <a:ext uri="{FF2B5EF4-FFF2-40B4-BE49-F238E27FC236}">
                <a16:creationId xmlns:a16="http://schemas.microsoft.com/office/drawing/2014/main" id="{033306E3-50CC-E129-8D22-C72ACE74415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578" y="-8462"/>
            <a:ext cx="591768" cy="59176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37A644-0E5A-5439-0A5D-2970F5CD08D6}"/>
              </a:ext>
            </a:extLst>
          </p:cNvPr>
          <p:cNvCxnSpPr/>
          <p:nvPr/>
        </p:nvCxnSpPr>
        <p:spPr>
          <a:xfrm flipH="1">
            <a:off x="4702635" y="3219061"/>
            <a:ext cx="56916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1C61142-37F0-A758-EB6B-A8176BF815AA}"/>
              </a:ext>
            </a:extLst>
          </p:cNvPr>
          <p:cNvCxnSpPr>
            <a:cxnSpLocks/>
          </p:cNvCxnSpPr>
          <p:nvPr/>
        </p:nvCxnSpPr>
        <p:spPr>
          <a:xfrm flipV="1">
            <a:off x="2634349" y="2864498"/>
            <a:ext cx="594043" cy="3155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85DB2CE-4256-B0CA-E141-C0EE470262D3}"/>
              </a:ext>
            </a:extLst>
          </p:cNvPr>
          <p:cNvCxnSpPr>
            <a:cxnSpLocks/>
          </p:cNvCxnSpPr>
          <p:nvPr/>
        </p:nvCxnSpPr>
        <p:spPr>
          <a:xfrm>
            <a:off x="6764694" y="1474237"/>
            <a:ext cx="625151" cy="4105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26BC629-825B-DFED-6CEA-DF9FBCEF967B}"/>
              </a:ext>
            </a:extLst>
          </p:cNvPr>
          <p:cNvCxnSpPr>
            <a:cxnSpLocks/>
          </p:cNvCxnSpPr>
          <p:nvPr/>
        </p:nvCxnSpPr>
        <p:spPr>
          <a:xfrm flipH="1">
            <a:off x="8546841" y="3642049"/>
            <a:ext cx="469641" cy="2581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0D7ACBA-1B75-DDBE-9BC7-F9435EF8892D}"/>
              </a:ext>
            </a:extLst>
          </p:cNvPr>
          <p:cNvCxnSpPr>
            <a:cxnSpLocks/>
          </p:cNvCxnSpPr>
          <p:nvPr/>
        </p:nvCxnSpPr>
        <p:spPr>
          <a:xfrm flipH="1" flipV="1">
            <a:off x="5271803" y="4665306"/>
            <a:ext cx="470272" cy="2021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logo with arrows and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EED6A7CD-7DF7-6D02-765B-7C5088485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40" y="876648"/>
            <a:ext cx="10353871" cy="4764437"/>
          </a:xfrm>
          <a:prstGeom prst="rect">
            <a:avLst/>
          </a:prstGeom>
        </p:spPr>
      </p:pic>
      <p:sp>
        <p:nvSpPr>
          <p:cNvPr id="57" name="Rectangle: Rounded Corners 56">
            <a:hlinkClick r:id="rId5" action="ppaction://hlinksldjump"/>
            <a:extLst>
              <a:ext uri="{FF2B5EF4-FFF2-40B4-BE49-F238E27FC236}">
                <a16:creationId xmlns:a16="http://schemas.microsoft.com/office/drawing/2014/main" id="{5C89CD8D-1722-A3C7-79C0-866DDD6055D4}"/>
              </a:ext>
            </a:extLst>
          </p:cNvPr>
          <p:cNvSpPr/>
          <p:nvPr/>
        </p:nvSpPr>
        <p:spPr>
          <a:xfrm>
            <a:off x="9792089" y="6280429"/>
            <a:ext cx="2296898" cy="511634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8682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repeatCount="indefinite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56 -4.44444E-6 L -0.16328 0.0013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92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repeatCount="indefinite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7 L 0.21159 -0.1990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71" y="-1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repeatCount="indefinite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0.00301 L 0.16562 0.1965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81" y="9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repeatCount="indefinite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0301 L -0.1681 0.1604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11" y="8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repeatCount="indefinite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0.00301 L -0.20911 -0.1738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56" y="-8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6896F6D-84BF-CDD5-BF9A-6AE6C9832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591768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1B4C8E9-4D39-3E70-D11A-4F378924BDD4}"/>
              </a:ext>
            </a:extLst>
          </p:cNvPr>
          <p:cNvSpPr txBox="1"/>
          <p:nvPr/>
        </p:nvSpPr>
        <p:spPr>
          <a:xfrm>
            <a:off x="3747245" y="-58059"/>
            <a:ext cx="5145741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DATA AQUISITION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E79E8F-AF99-3994-8DEB-2707016E3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" y="6144695"/>
            <a:ext cx="12201670" cy="76800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EA5EF8-85CB-33A4-D3FA-77517952D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556" y="6280429"/>
            <a:ext cx="2265178" cy="511634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F2128D-87D0-1D66-B53F-5E654E7BBCB9}"/>
              </a:ext>
            </a:extLst>
          </p:cNvPr>
          <p:cNvSpPr txBox="1"/>
          <p:nvPr/>
        </p:nvSpPr>
        <p:spPr>
          <a:xfrm>
            <a:off x="9897035" y="6341869"/>
            <a:ext cx="2189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RETURN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552133-2822-EA56-5CE4-936F7AC45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15" y="788719"/>
            <a:ext cx="11752732" cy="5171398"/>
          </a:xfrm>
          <a:prstGeom prst="rect">
            <a:avLst/>
          </a:prstGeom>
        </p:spPr>
      </p:pic>
      <p:pic>
        <p:nvPicPr>
          <p:cNvPr id="9" name="Content Placeholder 4" descr="A logo of a company&#10;&#10;Description automatically generated">
            <a:extLst>
              <a:ext uri="{FF2B5EF4-FFF2-40B4-BE49-F238E27FC236}">
                <a16:creationId xmlns:a16="http://schemas.microsoft.com/office/drawing/2014/main" id="{B2CD4ACE-6B63-4F0C-0E9D-C66EF7B1441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4" y="-8462"/>
            <a:ext cx="591768" cy="591768"/>
          </a:xfrm>
          <a:prstGeom prst="rect">
            <a:avLst/>
          </a:prstGeom>
        </p:spPr>
      </p:pic>
      <p:pic>
        <p:nvPicPr>
          <p:cNvPr id="10" name="Content Placeholder 4" descr="A logo of a company&#10;&#10;Description automatically generated">
            <a:extLst>
              <a:ext uri="{FF2B5EF4-FFF2-40B4-BE49-F238E27FC236}">
                <a16:creationId xmlns:a16="http://schemas.microsoft.com/office/drawing/2014/main" id="{CB136EEA-ADD5-C9A2-6AD4-5A53E8FB421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578" y="-8462"/>
            <a:ext cx="591768" cy="591768"/>
          </a:xfrm>
          <a:prstGeom prst="rect">
            <a:avLst/>
          </a:prstGeom>
        </p:spPr>
      </p:pic>
      <p:sp>
        <p:nvSpPr>
          <p:cNvPr id="11" name="Rectangle: Rounded Corners 10">
            <a:hlinkClick r:id="rId5" action="ppaction://hlinksldjump"/>
            <a:extLst>
              <a:ext uri="{FF2B5EF4-FFF2-40B4-BE49-F238E27FC236}">
                <a16:creationId xmlns:a16="http://schemas.microsoft.com/office/drawing/2014/main" id="{D19DCE5F-9030-3FEA-7D8B-F9110843703E}"/>
              </a:ext>
            </a:extLst>
          </p:cNvPr>
          <p:cNvSpPr/>
          <p:nvPr/>
        </p:nvSpPr>
        <p:spPr>
          <a:xfrm>
            <a:off x="9792089" y="6280429"/>
            <a:ext cx="2296898" cy="511634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840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6896F6D-84BF-CDD5-BF9A-6AE6C9832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591768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1B4C8E9-4D39-3E70-D11A-4F378924BDD4}"/>
              </a:ext>
            </a:extLst>
          </p:cNvPr>
          <p:cNvSpPr txBox="1"/>
          <p:nvPr/>
        </p:nvSpPr>
        <p:spPr>
          <a:xfrm>
            <a:off x="3747245" y="-58059"/>
            <a:ext cx="5145741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DATA AQUISITION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E79E8F-AF99-3994-8DEB-2707016E3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" y="6144695"/>
            <a:ext cx="12201670" cy="76800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EA5EF8-85CB-33A4-D3FA-77517952D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556" y="6280429"/>
            <a:ext cx="2265178" cy="511634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F2128D-87D0-1D66-B53F-5E654E7BBCB9}"/>
              </a:ext>
            </a:extLst>
          </p:cNvPr>
          <p:cNvSpPr txBox="1"/>
          <p:nvPr/>
        </p:nvSpPr>
        <p:spPr>
          <a:xfrm>
            <a:off x="9897035" y="6341869"/>
            <a:ext cx="2189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RETURN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8E1DE5-615A-495F-F5AE-D02DB0435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62" y="680991"/>
            <a:ext cx="11501201" cy="5436809"/>
          </a:xfrm>
          <a:prstGeom prst="rect">
            <a:avLst/>
          </a:prstGeom>
        </p:spPr>
      </p:pic>
      <p:pic>
        <p:nvPicPr>
          <p:cNvPr id="8" name="Content Placeholder 4" descr="A logo of a company&#10;&#10;Description automatically generated">
            <a:extLst>
              <a:ext uri="{FF2B5EF4-FFF2-40B4-BE49-F238E27FC236}">
                <a16:creationId xmlns:a16="http://schemas.microsoft.com/office/drawing/2014/main" id="{B0BB0ABD-1EB7-2437-CA93-5A42A29F931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4" y="-8462"/>
            <a:ext cx="591768" cy="591768"/>
          </a:xfrm>
          <a:prstGeom prst="rect">
            <a:avLst/>
          </a:prstGeom>
        </p:spPr>
      </p:pic>
      <p:pic>
        <p:nvPicPr>
          <p:cNvPr id="9" name="Content Placeholder 4" descr="A logo of a company&#10;&#10;Description automatically generated">
            <a:extLst>
              <a:ext uri="{FF2B5EF4-FFF2-40B4-BE49-F238E27FC236}">
                <a16:creationId xmlns:a16="http://schemas.microsoft.com/office/drawing/2014/main" id="{A8E137C8-16EF-4810-549B-BDE5F002B6A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578" y="-8462"/>
            <a:ext cx="591768" cy="591768"/>
          </a:xfrm>
          <a:prstGeom prst="rect">
            <a:avLst/>
          </a:prstGeom>
        </p:spPr>
      </p:pic>
      <p:sp>
        <p:nvSpPr>
          <p:cNvPr id="10" name="Rectangle: Rounded Corners 9">
            <a:hlinkClick r:id="rId5" action="ppaction://hlinksldjump"/>
            <a:extLst>
              <a:ext uri="{FF2B5EF4-FFF2-40B4-BE49-F238E27FC236}">
                <a16:creationId xmlns:a16="http://schemas.microsoft.com/office/drawing/2014/main" id="{65498970-AE44-ED12-2657-D02196BB727F}"/>
              </a:ext>
            </a:extLst>
          </p:cNvPr>
          <p:cNvSpPr/>
          <p:nvPr/>
        </p:nvSpPr>
        <p:spPr>
          <a:xfrm>
            <a:off x="9792089" y="6280429"/>
            <a:ext cx="2296898" cy="511634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8695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6896F6D-84BF-CDD5-BF9A-6AE6C9832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591768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1B4C8E9-4D39-3E70-D11A-4F378924BDD4}"/>
              </a:ext>
            </a:extLst>
          </p:cNvPr>
          <p:cNvSpPr txBox="1"/>
          <p:nvPr/>
        </p:nvSpPr>
        <p:spPr>
          <a:xfrm>
            <a:off x="4397187" y="-58059"/>
            <a:ext cx="3397626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DATA STORAGE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E79E8F-AF99-3994-8DEB-2707016E3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" y="6144695"/>
            <a:ext cx="12201670" cy="76800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EA5EF8-85CB-33A4-D3FA-77517952D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556" y="6280429"/>
            <a:ext cx="2265178" cy="511634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F2128D-87D0-1D66-B53F-5E654E7BBCB9}"/>
              </a:ext>
            </a:extLst>
          </p:cNvPr>
          <p:cNvSpPr txBox="1"/>
          <p:nvPr/>
        </p:nvSpPr>
        <p:spPr>
          <a:xfrm>
            <a:off x="9897035" y="6341869"/>
            <a:ext cx="2189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RETURN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A4688E-20AC-FFE6-28D5-2E2E0E43B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64" y="678489"/>
            <a:ext cx="10443883" cy="5407272"/>
          </a:xfrm>
          <a:prstGeom prst="rect">
            <a:avLst/>
          </a:prstGeom>
        </p:spPr>
      </p:pic>
      <p:pic>
        <p:nvPicPr>
          <p:cNvPr id="7" name="Content Placeholder 4" descr="A logo of a company&#10;&#10;Description automatically generated">
            <a:extLst>
              <a:ext uri="{FF2B5EF4-FFF2-40B4-BE49-F238E27FC236}">
                <a16:creationId xmlns:a16="http://schemas.microsoft.com/office/drawing/2014/main" id="{AE180463-BA00-EBBF-4F06-51D7EA4591A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4" y="-8462"/>
            <a:ext cx="591768" cy="591768"/>
          </a:xfrm>
          <a:prstGeom prst="rect">
            <a:avLst/>
          </a:prstGeom>
        </p:spPr>
      </p:pic>
      <p:pic>
        <p:nvPicPr>
          <p:cNvPr id="8" name="Content Placeholder 4" descr="A logo of a company&#10;&#10;Description automatically generated">
            <a:extLst>
              <a:ext uri="{FF2B5EF4-FFF2-40B4-BE49-F238E27FC236}">
                <a16:creationId xmlns:a16="http://schemas.microsoft.com/office/drawing/2014/main" id="{005E8018-8A86-7E7C-749C-E2050C0BB45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578" y="-8462"/>
            <a:ext cx="591768" cy="591768"/>
          </a:xfrm>
          <a:prstGeom prst="rect">
            <a:avLst/>
          </a:prstGeom>
        </p:spPr>
      </p:pic>
      <p:sp>
        <p:nvSpPr>
          <p:cNvPr id="9" name="Rectangle: Rounded Corners 8">
            <a:hlinkClick r:id="rId5" action="ppaction://hlinksldjump"/>
            <a:extLst>
              <a:ext uri="{FF2B5EF4-FFF2-40B4-BE49-F238E27FC236}">
                <a16:creationId xmlns:a16="http://schemas.microsoft.com/office/drawing/2014/main" id="{45B4BBCB-3EC2-8E79-0950-D27157888B67}"/>
              </a:ext>
            </a:extLst>
          </p:cNvPr>
          <p:cNvSpPr/>
          <p:nvPr/>
        </p:nvSpPr>
        <p:spPr>
          <a:xfrm>
            <a:off x="9792089" y="6280429"/>
            <a:ext cx="2296898" cy="511634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408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6896F6D-84BF-CDD5-BF9A-6AE6C9832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591768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1B4C8E9-4D39-3E70-D11A-4F378924BDD4}"/>
              </a:ext>
            </a:extLst>
          </p:cNvPr>
          <p:cNvSpPr txBox="1"/>
          <p:nvPr/>
        </p:nvSpPr>
        <p:spPr>
          <a:xfrm>
            <a:off x="4397187" y="-58059"/>
            <a:ext cx="3397626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DATA STORAGE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E79E8F-AF99-3994-8DEB-2707016E3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" y="6144695"/>
            <a:ext cx="12201670" cy="76800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EA5EF8-85CB-33A4-D3FA-77517952D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556" y="6280429"/>
            <a:ext cx="2265178" cy="511634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F2128D-87D0-1D66-B53F-5E654E7BBCB9}"/>
              </a:ext>
            </a:extLst>
          </p:cNvPr>
          <p:cNvSpPr txBox="1"/>
          <p:nvPr/>
        </p:nvSpPr>
        <p:spPr>
          <a:xfrm>
            <a:off x="9897035" y="6341869"/>
            <a:ext cx="2189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RETURN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41719A-86B4-708F-A944-0B6C3D759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57" y="707886"/>
            <a:ext cx="11196178" cy="5377875"/>
          </a:xfrm>
          <a:prstGeom prst="rect">
            <a:avLst/>
          </a:prstGeom>
        </p:spPr>
      </p:pic>
      <p:pic>
        <p:nvPicPr>
          <p:cNvPr id="8" name="Content Placeholder 4" descr="A logo of a company&#10;&#10;Description automatically generated">
            <a:extLst>
              <a:ext uri="{FF2B5EF4-FFF2-40B4-BE49-F238E27FC236}">
                <a16:creationId xmlns:a16="http://schemas.microsoft.com/office/drawing/2014/main" id="{79335307-BBEE-5EF3-BD46-0CE17B02851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4" y="-8462"/>
            <a:ext cx="591768" cy="591768"/>
          </a:xfrm>
          <a:prstGeom prst="rect">
            <a:avLst/>
          </a:prstGeom>
        </p:spPr>
      </p:pic>
      <p:pic>
        <p:nvPicPr>
          <p:cNvPr id="9" name="Content Placeholder 4" descr="A logo of a company&#10;&#10;Description automatically generated">
            <a:extLst>
              <a:ext uri="{FF2B5EF4-FFF2-40B4-BE49-F238E27FC236}">
                <a16:creationId xmlns:a16="http://schemas.microsoft.com/office/drawing/2014/main" id="{0E8B57D6-9550-AFD1-B1A7-C7BA4037C2C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578" y="-8462"/>
            <a:ext cx="591768" cy="591768"/>
          </a:xfrm>
          <a:prstGeom prst="rect">
            <a:avLst/>
          </a:prstGeom>
        </p:spPr>
      </p:pic>
      <p:sp>
        <p:nvSpPr>
          <p:cNvPr id="10" name="Rectangle: Rounded Corners 9">
            <a:hlinkClick r:id="rId5" action="ppaction://hlinksldjump"/>
            <a:extLst>
              <a:ext uri="{FF2B5EF4-FFF2-40B4-BE49-F238E27FC236}">
                <a16:creationId xmlns:a16="http://schemas.microsoft.com/office/drawing/2014/main" id="{6E25AB43-ABF9-38AB-6663-937E29B32C02}"/>
              </a:ext>
            </a:extLst>
          </p:cNvPr>
          <p:cNvSpPr/>
          <p:nvPr/>
        </p:nvSpPr>
        <p:spPr>
          <a:xfrm>
            <a:off x="9792089" y="6280429"/>
            <a:ext cx="2296898" cy="511634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8343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229</Words>
  <Application>Microsoft Office PowerPoint</Application>
  <PresentationFormat>Widescreen</PresentationFormat>
  <Paragraphs>52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Lato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Emeka Okeke</dc:creator>
  <cp:lastModifiedBy>Emeka Okeke</cp:lastModifiedBy>
  <cp:revision>1</cp:revision>
  <dcterms:created xsi:type="dcterms:W3CDTF">2023-12-05T22:43:00Z</dcterms:created>
  <dcterms:modified xsi:type="dcterms:W3CDTF">2023-12-06T00:50:03Z</dcterms:modified>
</cp:coreProperties>
</file>